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49"/>
  </p:notesMasterIdLst>
  <p:handoutMasterIdLst>
    <p:handoutMasterId r:id="rId50"/>
  </p:handoutMasterIdLst>
  <p:sldIdLst>
    <p:sldId id="486" r:id="rId2"/>
    <p:sldId id="259" r:id="rId3"/>
    <p:sldId id="260" r:id="rId4"/>
    <p:sldId id="508" r:id="rId5"/>
    <p:sldId id="565" r:id="rId6"/>
    <p:sldId id="566" r:id="rId7"/>
    <p:sldId id="556" r:id="rId8"/>
    <p:sldId id="554" r:id="rId9"/>
    <p:sldId id="555" r:id="rId10"/>
    <p:sldId id="563" r:id="rId11"/>
    <p:sldId id="564" r:id="rId12"/>
    <p:sldId id="557" r:id="rId13"/>
    <p:sldId id="570" r:id="rId14"/>
    <p:sldId id="571" r:id="rId15"/>
    <p:sldId id="572" r:id="rId16"/>
    <p:sldId id="573" r:id="rId17"/>
    <p:sldId id="574" r:id="rId18"/>
    <p:sldId id="575" r:id="rId19"/>
    <p:sldId id="576" r:id="rId20"/>
    <p:sldId id="558" r:id="rId21"/>
    <p:sldId id="523" r:id="rId22"/>
    <p:sldId id="524" r:id="rId23"/>
    <p:sldId id="525" r:id="rId24"/>
    <p:sldId id="543" r:id="rId25"/>
    <p:sldId id="562" r:id="rId26"/>
    <p:sldId id="567" r:id="rId27"/>
    <p:sldId id="568" r:id="rId28"/>
    <p:sldId id="569" r:id="rId29"/>
    <p:sldId id="492" r:id="rId30"/>
    <p:sldId id="490" r:id="rId31"/>
    <p:sldId id="544" r:id="rId32"/>
    <p:sldId id="548" r:id="rId33"/>
    <p:sldId id="545" r:id="rId34"/>
    <p:sldId id="511" r:id="rId35"/>
    <p:sldId id="546" r:id="rId36"/>
    <p:sldId id="547" r:id="rId37"/>
    <p:sldId id="549" r:id="rId38"/>
    <p:sldId id="550" r:id="rId39"/>
    <p:sldId id="551" r:id="rId40"/>
    <p:sldId id="552" r:id="rId41"/>
    <p:sldId id="561" r:id="rId42"/>
    <p:sldId id="493" r:id="rId43"/>
    <p:sldId id="527" r:id="rId44"/>
    <p:sldId id="494" r:id="rId45"/>
    <p:sldId id="496" r:id="rId46"/>
    <p:sldId id="495" r:id="rId47"/>
    <p:sldId id="577" r:id="rId48"/>
  </p:sldIdLst>
  <p:sldSz cx="9144000" cy="5143500" type="screen16x9"/>
  <p:notesSz cx="6858000" cy="9144000"/>
  <p:embeddedFontLst>
    <p:embeddedFont>
      <p:font typeface="Consolas" panose="020B0609020204030204" pitchFamily="49" charset="0"/>
      <p:regular r:id="rId51"/>
      <p:bold r:id="rId52"/>
      <p:italic r:id="rId53"/>
      <p:boldItalic r:id="rId54"/>
    </p:embeddedFont>
    <p:embeddedFont>
      <p:font typeface="Josefin Sans" pitchFamily="2" charset="0"/>
      <p:regular r:id="rId55"/>
      <p:bold r:id="rId56"/>
    </p:embeddedFont>
    <p:embeddedFont>
      <p:font typeface="Josefin Sans Light" pitchFamily="2" charset="0"/>
      <p:regular r:id="rId57"/>
      <p:italic r:id="rId58"/>
    </p:embeddedFont>
    <p:embeddedFont>
      <p:font typeface="Roboto" panose="02000000000000000000" pitchFamily="2" charset="0"/>
      <p:regular r:id="rId59"/>
      <p:bold r:id="rId60"/>
      <p:italic r:id="rId61"/>
      <p:boldItalic r:id="rId62"/>
    </p:embeddedFont>
    <p:embeddedFont>
      <p:font typeface="Segoe Pro Semibold" panose="020B0702040504020203" pitchFamily="34" charset="0"/>
      <p:bold r:id="rId63"/>
      <p:boldItalic r:id="rId64"/>
    </p:embeddedFont>
    <p:embeddedFont>
      <p:font typeface="Webdings" panose="05030102010509060703" pitchFamily="18" charset="2"/>
      <p:regular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D43217D-53F9-485D-9273-83276BF7D1D9}">
          <p14:sldIdLst>
            <p14:sldId id="486"/>
            <p14:sldId id="259"/>
          </p14:sldIdLst>
        </p14:section>
        <p14:section name="Contexte général du projet" id="{23D93A01-5730-4DB7-9C1B-7F8E55196543}">
          <p14:sldIdLst>
            <p14:sldId id="260"/>
            <p14:sldId id="508"/>
            <p14:sldId id="565"/>
            <p14:sldId id="566"/>
            <p14:sldId id="556"/>
          </p14:sldIdLst>
        </p14:section>
        <p14:section name="Conception et Modélisation" id="{1BCF1B24-08DB-46B7-BC54-B7A2145512D1}">
          <p14:sldIdLst>
            <p14:sldId id="554"/>
            <p14:sldId id="555"/>
            <p14:sldId id="563"/>
            <p14:sldId id="564"/>
            <p14:sldId id="557"/>
            <p14:sldId id="570"/>
            <p14:sldId id="571"/>
            <p14:sldId id="572"/>
            <p14:sldId id="573"/>
            <p14:sldId id="574"/>
            <p14:sldId id="575"/>
            <p14:sldId id="576"/>
            <p14:sldId id="558"/>
            <p14:sldId id="523"/>
            <p14:sldId id="524"/>
            <p14:sldId id="525"/>
            <p14:sldId id="543"/>
            <p14:sldId id="562"/>
            <p14:sldId id="567"/>
            <p14:sldId id="568"/>
            <p14:sldId id="569"/>
          </p14:sldIdLst>
        </p14:section>
        <p14:section name="Outils et environnements de travail" id="{1EE13FAB-2094-47D9-A2FA-1308D40E3A04}">
          <p14:sldIdLst>
            <p14:sldId id="492"/>
            <p14:sldId id="490"/>
            <p14:sldId id="544"/>
            <p14:sldId id="548"/>
            <p14:sldId id="545"/>
            <p14:sldId id="511"/>
            <p14:sldId id="546"/>
            <p14:sldId id="547"/>
            <p14:sldId id="549"/>
            <p14:sldId id="550"/>
            <p14:sldId id="551"/>
            <p14:sldId id="552"/>
            <p14:sldId id="561"/>
          </p14:sldIdLst>
        </p14:section>
        <p14:section name="Réalisation" id="{D98C31F7-4485-4B12-905C-3B5C0B918E94}">
          <p14:sldIdLst>
            <p14:sldId id="493"/>
            <p14:sldId id="527"/>
          </p14:sldIdLst>
        </p14:section>
        <p14:section name="Conclusion et perspectives" id="{44A684AA-936D-4967-AE9E-46F74B185282}">
          <p14:sldIdLst>
            <p14:sldId id="494"/>
            <p14:sldId id="496"/>
            <p14:sldId id="495"/>
            <p14:sldId id="577"/>
          </p14:sldIdLst>
        </p14:section>
      </p14:sectionLst>
    </p:ext>
    <p:ext uri="{EFAFB233-063F-42B5-8137-9DF3F51BA10A}">
      <p15:sldGuideLst xmlns:p15="http://schemas.microsoft.com/office/powerpoint/2012/main">
        <p15:guide id="1" pos="288">
          <p15:clr>
            <a:srgbClr val="FF0000"/>
          </p15:clr>
        </p15:guide>
        <p15:guide id="2" orient="horz" pos="257">
          <p15:clr>
            <a:srgbClr val="FF0000"/>
          </p15:clr>
        </p15:guide>
        <p15:guide id="3" pos="5472">
          <p15:clr>
            <a:srgbClr val="FF0000"/>
          </p15:clr>
        </p15:guide>
        <p15:guide id="4" orient="horz" pos="2984">
          <p15:clr>
            <a:srgbClr val="FC3730"/>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D00"/>
    <a:srgbClr val="BFBFBF"/>
    <a:srgbClr val="000000"/>
    <a:srgbClr val="00B050"/>
    <a:srgbClr val="DCDCDC"/>
    <a:srgbClr val="097AED"/>
    <a:srgbClr val="A6A6A6"/>
    <a:srgbClr val="3C3C3C"/>
    <a:srgbClr val="F02F42"/>
    <a:srgbClr val="FFC9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0452" autoAdjust="0"/>
  </p:normalViewPr>
  <p:slideViewPr>
    <p:cSldViewPr snapToGrid="0">
      <p:cViewPr varScale="1">
        <p:scale>
          <a:sx n="103" d="100"/>
          <a:sy n="103" d="100"/>
        </p:scale>
        <p:origin x="888" y="67"/>
      </p:cViewPr>
      <p:guideLst>
        <p:guide pos="288"/>
        <p:guide orient="horz" pos="257"/>
        <p:guide pos="5472"/>
        <p:guide orient="horz" pos="298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handoutMaster" Target="handoutMasters/handoutMaster1.xml"/><Relationship Id="rId55" Type="http://schemas.openxmlformats.org/officeDocument/2006/relationships/font" Target="fonts/font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931BF2-4B6C-2C8A-0DEA-5F9E37F90A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FBBA918-70EE-9E66-4625-69C530E9AC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0EF402-F421-430B-B1E7-69890009E305}" type="datetimeFigureOut">
              <a:rPr lang="en-US" smtClean="0"/>
              <a:t>2/3/2024</a:t>
            </a:fld>
            <a:endParaRPr lang="en-US"/>
          </a:p>
        </p:txBody>
      </p:sp>
      <p:sp>
        <p:nvSpPr>
          <p:cNvPr id="4" name="Footer Placeholder 3">
            <a:extLst>
              <a:ext uri="{FF2B5EF4-FFF2-40B4-BE49-F238E27FC236}">
                <a16:creationId xmlns:a16="http://schemas.microsoft.com/office/drawing/2014/main" id="{E27EAFDA-A45A-5C4C-AE50-774FD75E4F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64FCCC6-BB9C-E7F5-DA15-53081167043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BB0CEF-55A5-4446-A113-DB4CAE082C32}" type="slidenum">
              <a:rPr lang="en-US" smtClean="0"/>
              <a:t>‹#›</a:t>
            </a:fld>
            <a:endParaRPr lang="en-US"/>
          </a:p>
        </p:txBody>
      </p:sp>
    </p:spTree>
    <p:extLst>
      <p:ext uri="{BB962C8B-B14F-4D97-AF65-F5344CB8AC3E}">
        <p14:creationId xmlns:p14="http://schemas.microsoft.com/office/powerpoint/2010/main" val="3451308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b="0" i="0" dirty="0">
              <a:solidFill>
                <a:srgbClr val="374151"/>
              </a:solidFill>
              <a:effectLst/>
              <a:latin typeface="Söhne"/>
            </a:endParaRPr>
          </a:p>
        </p:txBody>
      </p:sp>
    </p:spTree>
    <p:extLst>
      <p:ext uri="{BB962C8B-B14F-4D97-AF65-F5344CB8AC3E}">
        <p14:creationId xmlns:p14="http://schemas.microsoft.com/office/powerpoint/2010/main" val="808934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1" u="none" strike="noStrike" cap="none" dirty="0">
                <a:solidFill>
                  <a:srgbClr val="000000"/>
                </a:solidFill>
                <a:effectLst/>
                <a:latin typeface="Arial"/>
                <a:ea typeface="Arial"/>
                <a:cs typeface="Arial"/>
                <a:sym typeface="Arial"/>
              </a:rPr>
              <a:t>Le web </a:t>
            </a:r>
            <a:r>
              <a:rPr lang="fr-FR" sz="1100" b="0" i="1" u="none" strike="noStrike" cap="none" dirty="0" err="1">
                <a:solidFill>
                  <a:srgbClr val="000000"/>
                </a:solidFill>
                <a:effectLst/>
                <a:latin typeface="Arial"/>
                <a:ea typeface="Arial"/>
                <a:cs typeface="Arial"/>
                <a:sym typeface="Arial"/>
              </a:rPr>
              <a:t>scraping</a:t>
            </a:r>
            <a:r>
              <a:rPr lang="fr-FR" sz="1100" b="0" i="1" u="none" strike="noStrike" cap="none" dirty="0">
                <a:solidFill>
                  <a:srgbClr val="000000"/>
                </a:solidFill>
                <a:effectLst/>
                <a:latin typeface="Arial"/>
                <a:ea typeface="Arial"/>
                <a:cs typeface="Arial"/>
                <a:sym typeface="Arial"/>
              </a:rPr>
              <a:t>, ou extraction de données web, est une technique automatisée qui nous permet de collecter des informations à partir de sites web. Dans le cadre de notre projet, le web </a:t>
            </a:r>
            <a:r>
              <a:rPr lang="fr-FR" sz="1100" b="0" i="1" u="none" strike="noStrike" cap="none" dirty="0" err="1">
                <a:solidFill>
                  <a:srgbClr val="000000"/>
                </a:solidFill>
                <a:effectLst/>
                <a:latin typeface="Arial"/>
                <a:ea typeface="Arial"/>
                <a:cs typeface="Arial"/>
                <a:sym typeface="Arial"/>
              </a:rPr>
              <a:t>scraping</a:t>
            </a:r>
            <a:r>
              <a:rPr lang="fr-FR" sz="1100" b="0" i="1" u="none" strike="noStrike" cap="none">
                <a:solidFill>
                  <a:srgbClr val="000000"/>
                </a:solidFill>
                <a:effectLst/>
                <a:latin typeface="Arial"/>
                <a:ea typeface="Arial"/>
                <a:cs typeface="Arial"/>
                <a:sym typeface="Arial"/>
              </a:rPr>
              <a:t> est essentiel pour récupérer des données pertinentes liées aux trajets et tarifs de transport.</a:t>
            </a:r>
            <a:endParaRPr dirty="0"/>
          </a:p>
        </p:txBody>
      </p:sp>
    </p:spTree>
    <p:extLst>
      <p:ext uri="{BB962C8B-B14F-4D97-AF65-F5344CB8AC3E}">
        <p14:creationId xmlns:p14="http://schemas.microsoft.com/office/powerpoint/2010/main" val="712458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1" u="none" strike="noStrike" cap="none" dirty="0">
                <a:solidFill>
                  <a:srgbClr val="000000"/>
                </a:solidFill>
                <a:effectLst/>
                <a:latin typeface="Arial"/>
                <a:ea typeface="Arial"/>
                <a:cs typeface="Arial"/>
                <a:sym typeface="Arial"/>
              </a:rPr>
              <a:t>Le web </a:t>
            </a:r>
            <a:r>
              <a:rPr lang="fr-FR" sz="1100" b="0" i="1" u="none" strike="noStrike" cap="none" dirty="0" err="1">
                <a:solidFill>
                  <a:srgbClr val="000000"/>
                </a:solidFill>
                <a:effectLst/>
                <a:latin typeface="Arial"/>
                <a:ea typeface="Arial"/>
                <a:cs typeface="Arial"/>
                <a:sym typeface="Arial"/>
              </a:rPr>
              <a:t>scraping</a:t>
            </a:r>
            <a:r>
              <a:rPr lang="fr-FR" sz="1100" b="0" i="1" u="none" strike="noStrike" cap="none" dirty="0">
                <a:solidFill>
                  <a:srgbClr val="000000"/>
                </a:solidFill>
                <a:effectLst/>
                <a:latin typeface="Arial"/>
                <a:ea typeface="Arial"/>
                <a:cs typeface="Arial"/>
                <a:sym typeface="Arial"/>
              </a:rPr>
              <a:t>, ou extraction de données web, est une technique automatisée qui nous permet de collecter des informations à partir de sites web. Dans le cadre de notre projet, le web </a:t>
            </a:r>
            <a:r>
              <a:rPr lang="fr-FR" sz="1100" b="0" i="1" u="none" strike="noStrike" cap="none" dirty="0" err="1">
                <a:solidFill>
                  <a:srgbClr val="000000"/>
                </a:solidFill>
                <a:effectLst/>
                <a:latin typeface="Arial"/>
                <a:ea typeface="Arial"/>
                <a:cs typeface="Arial"/>
                <a:sym typeface="Arial"/>
              </a:rPr>
              <a:t>scraping</a:t>
            </a:r>
            <a:r>
              <a:rPr lang="fr-FR" sz="1100" b="0" i="1" u="none" strike="noStrike" cap="none">
                <a:solidFill>
                  <a:srgbClr val="000000"/>
                </a:solidFill>
                <a:effectLst/>
                <a:latin typeface="Arial"/>
                <a:ea typeface="Arial"/>
                <a:cs typeface="Arial"/>
                <a:sym typeface="Arial"/>
              </a:rPr>
              <a:t> est essentiel pour récupérer des données pertinentes liées aux trajets et tarifs de transport.</a:t>
            </a:r>
            <a:endParaRPr dirty="0"/>
          </a:p>
        </p:txBody>
      </p:sp>
    </p:spTree>
    <p:extLst>
      <p:ext uri="{BB962C8B-B14F-4D97-AF65-F5344CB8AC3E}">
        <p14:creationId xmlns:p14="http://schemas.microsoft.com/office/powerpoint/2010/main" val="712458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3309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2958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3153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5854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6104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4753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8739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9026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c788e9a590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788e9a590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3257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0171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3185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399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291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48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3257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a:extLst>
            <a:ext uri="{FF2B5EF4-FFF2-40B4-BE49-F238E27FC236}">
              <a16:creationId xmlns:a16="http://schemas.microsoft.com/office/drawing/2014/main" id="{371C3C43-E960-EE89-1D94-2365C7BAA22D}"/>
            </a:ext>
          </a:extLst>
        </p:cNvPr>
        <p:cNvGrpSpPr/>
        <p:nvPr/>
      </p:nvGrpSpPr>
      <p:grpSpPr>
        <a:xfrm>
          <a:off x="0" y="0"/>
          <a:ext cx="0" cy="0"/>
          <a:chOff x="0" y="0"/>
          <a:chExt cx="0" cy="0"/>
        </a:xfrm>
      </p:grpSpPr>
      <p:sp>
        <p:nvSpPr>
          <p:cNvPr id="412" name="Google Shape;412;gcab08de558_2_77:notes">
            <a:extLst>
              <a:ext uri="{FF2B5EF4-FFF2-40B4-BE49-F238E27FC236}">
                <a16:creationId xmlns:a16="http://schemas.microsoft.com/office/drawing/2014/main" id="{ACE7D1C2-E46D-98AC-BDEE-F35EA84BCC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a:extLst>
              <a:ext uri="{FF2B5EF4-FFF2-40B4-BE49-F238E27FC236}">
                <a16:creationId xmlns:a16="http://schemas.microsoft.com/office/drawing/2014/main" id="{555D6855-177B-C078-27C7-D2EA015AE8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3688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a:extLst>
            <a:ext uri="{FF2B5EF4-FFF2-40B4-BE49-F238E27FC236}">
              <a16:creationId xmlns:a16="http://schemas.microsoft.com/office/drawing/2014/main" id="{1C7B5EE8-F7FA-153C-7C7A-6760D5E602EB}"/>
            </a:ext>
          </a:extLst>
        </p:cNvPr>
        <p:cNvGrpSpPr/>
        <p:nvPr/>
      </p:nvGrpSpPr>
      <p:grpSpPr>
        <a:xfrm>
          <a:off x="0" y="0"/>
          <a:ext cx="0" cy="0"/>
          <a:chOff x="0" y="0"/>
          <a:chExt cx="0" cy="0"/>
        </a:xfrm>
      </p:grpSpPr>
      <p:sp>
        <p:nvSpPr>
          <p:cNvPr id="412" name="Google Shape;412;gcab08de558_2_77:notes">
            <a:extLst>
              <a:ext uri="{FF2B5EF4-FFF2-40B4-BE49-F238E27FC236}">
                <a16:creationId xmlns:a16="http://schemas.microsoft.com/office/drawing/2014/main" id="{1DD0F6AA-E568-4AA4-B9F0-8CF5CBED9F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a:extLst>
              <a:ext uri="{FF2B5EF4-FFF2-40B4-BE49-F238E27FC236}">
                <a16:creationId xmlns:a16="http://schemas.microsoft.com/office/drawing/2014/main" id="{8ADB9DAC-3263-3281-7335-8F5DC63110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00390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788e9a59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788e9a59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4800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788e9a59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788e9a59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4539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005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08390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494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633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19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6087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972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4793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554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1" u="none" strike="noStrike" cap="none" dirty="0">
                <a:solidFill>
                  <a:srgbClr val="000000"/>
                </a:solidFill>
                <a:effectLst/>
                <a:latin typeface="Arial"/>
                <a:ea typeface="Arial"/>
                <a:cs typeface="Arial"/>
                <a:sym typeface="Arial"/>
              </a:rPr>
              <a:t>Comme nous savons tous, le secteur des transports revêt une importance cruciale de nos jours. Dans ce contexte, notre projet vise à améliorer l'expérience client au sein d'une société de transport fictive en mettant en place des solutions novatrices. Pour ce faire, nous avons sélectionné la société "Markoub.ma" pour simplifier la communication entre cette entreprise fictive de transport et ses clients.</a:t>
            </a:r>
            <a:endParaRPr lang="fr-FR"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09086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4258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7030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788e9a59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788e9a59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631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498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788e9a59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788e9a59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1330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21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788e9a59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788e9a59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2188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F5EEA-98CA-3186-376F-451AB1E81C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321EF-AB4C-A9FF-6411-0D8479C3246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493B53C-66B7-3F11-3B95-FA068DEBE72E}"/>
              </a:ext>
            </a:extLst>
          </p:cNvPr>
          <p:cNvSpPr>
            <a:spLocks noGrp="1"/>
          </p:cNvSpPr>
          <p:nvPr>
            <p:ph type="body" idx="1"/>
          </p:nvPr>
        </p:nvSpPr>
        <p:spPr/>
        <p:txBody>
          <a:bodyPr/>
          <a:lstStyle/>
          <a:p>
            <a:endParaRPr lang="fr-FR" b="0" i="0" dirty="0">
              <a:solidFill>
                <a:srgbClr val="374151"/>
              </a:solidFill>
              <a:effectLst/>
              <a:latin typeface="Söhne"/>
            </a:endParaRPr>
          </a:p>
        </p:txBody>
      </p:sp>
    </p:spTree>
    <p:extLst>
      <p:ext uri="{BB962C8B-B14F-4D97-AF65-F5344CB8AC3E}">
        <p14:creationId xmlns:p14="http://schemas.microsoft.com/office/powerpoint/2010/main" val="592926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1142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4138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9272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788e9a59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788e9a59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325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ab08de558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ab08de55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1" u="none" strike="noStrike" cap="none" dirty="0">
                <a:solidFill>
                  <a:srgbClr val="000000"/>
                </a:solidFill>
                <a:effectLst/>
                <a:latin typeface="Arial"/>
                <a:ea typeface="Arial"/>
                <a:cs typeface="Arial"/>
                <a:sym typeface="Arial"/>
              </a:rPr>
              <a:t>Le web </a:t>
            </a:r>
            <a:r>
              <a:rPr lang="fr-FR" sz="1100" b="0" i="1" u="none" strike="noStrike" cap="none" dirty="0" err="1">
                <a:solidFill>
                  <a:srgbClr val="000000"/>
                </a:solidFill>
                <a:effectLst/>
                <a:latin typeface="Arial"/>
                <a:ea typeface="Arial"/>
                <a:cs typeface="Arial"/>
                <a:sym typeface="Arial"/>
              </a:rPr>
              <a:t>scraping</a:t>
            </a:r>
            <a:r>
              <a:rPr lang="fr-FR" sz="1100" b="0" i="1" u="none" strike="noStrike" cap="none" dirty="0">
                <a:solidFill>
                  <a:srgbClr val="000000"/>
                </a:solidFill>
                <a:effectLst/>
                <a:latin typeface="Arial"/>
                <a:ea typeface="Arial"/>
                <a:cs typeface="Arial"/>
                <a:sym typeface="Arial"/>
              </a:rPr>
              <a:t>, ou extraction de données web, est une technique automatisée qui nous permet de collecter des informations à partir de sites web. Dans le cadre de notre projet, le web </a:t>
            </a:r>
            <a:r>
              <a:rPr lang="fr-FR" sz="1100" b="0" i="1" u="none" strike="noStrike" cap="none" dirty="0" err="1">
                <a:solidFill>
                  <a:srgbClr val="000000"/>
                </a:solidFill>
                <a:effectLst/>
                <a:latin typeface="Arial"/>
                <a:ea typeface="Arial"/>
                <a:cs typeface="Arial"/>
                <a:sym typeface="Arial"/>
              </a:rPr>
              <a:t>scraping</a:t>
            </a:r>
            <a:r>
              <a:rPr lang="fr-FR" sz="1100" b="0" i="1" u="none" strike="noStrike" cap="none" dirty="0">
                <a:solidFill>
                  <a:srgbClr val="000000"/>
                </a:solidFill>
                <a:effectLst/>
                <a:latin typeface="Arial"/>
                <a:ea typeface="Arial"/>
                <a:cs typeface="Arial"/>
                <a:sym typeface="Arial"/>
              </a:rPr>
              <a:t> est essentiel pour récupérer des données pertinentes liées aux trajets et tarifs de transport.</a:t>
            </a:r>
            <a:endParaRPr dirty="0"/>
          </a:p>
        </p:txBody>
      </p:sp>
    </p:spTree>
    <p:extLst>
      <p:ext uri="{BB962C8B-B14F-4D97-AF65-F5344CB8AC3E}">
        <p14:creationId xmlns:p14="http://schemas.microsoft.com/office/powerpoint/2010/main" val="7124580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2AD84C-E8A7-C81E-BAEB-F26E9DD65C35}"/>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4" name="Rectangle 3">
            <a:extLst>
              <a:ext uri="{FF2B5EF4-FFF2-40B4-BE49-F238E27FC236}">
                <a16:creationId xmlns:a16="http://schemas.microsoft.com/office/drawing/2014/main" id="{24C6BF65-4928-DB32-86AA-2C2D75803F45}"/>
              </a:ext>
            </a:extLst>
          </p:cNvPr>
          <p:cNvSpPr/>
          <p:nvPr userDrawn="1"/>
        </p:nvSpPr>
        <p:spPr>
          <a:xfrm flipH="1">
            <a:off x="2569425" y="1779515"/>
            <a:ext cx="7673406" cy="4795878"/>
          </a:xfrm>
          <a:prstGeom prst="rect">
            <a:avLst/>
          </a:prstGeom>
          <a:blipFill dpi="0" rotWithShape="1">
            <a:blip r:embed="rId2">
              <a:alphaModFix amt="17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a:extLst>
              <a:ext uri="{FF2B5EF4-FFF2-40B4-BE49-F238E27FC236}">
                <a16:creationId xmlns:a16="http://schemas.microsoft.com/office/drawing/2014/main" id="{9DA7562E-C407-32DD-0F94-62FF38D191A5}"/>
              </a:ext>
            </a:extLst>
          </p:cNvPr>
          <p:cNvSpPr/>
          <p:nvPr userDrawn="1"/>
        </p:nvSpPr>
        <p:spPr>
          <a:xfrm rot="537167" flipV="1">
            <a:off x="-846895" y="-352733"/>
            <a:ext cx="7673406" cy="4795878"/>
          </a:xfrm>
          <a:prstGeom prst="rect">
            <a:avLst/>
          </a:prstGeom>
          <a:blipFill dpi="0" rotWithShape="1">
            <a:blip r:embed="rId2">
              <a:alphaModFix amt="17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372012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3"/>
        <p:cNvGrpSpPr/>
        <p:nvPr/>
      </p:nvGrpSpPr>
      <p:grpSpPr>
        <a:xfrm>
          <a:off x="0" y="0"/>
          <a:ext cx="0" cy="0"/>
          <a:chOff x="0" y="0"/>
          <a:chExt cx="0" cy="0"/>
        </a:xfrm>
      </p:grpSpPr>
      <p:cxnSp>
        <p:nvCxnSpPr>
          <p:cNvPr id="84" name="Google Shape;84;p13"/>
          <p:cNvCxnSpPr/>
          <p:nvPr/>
        </p:nvCxnSpPr>
        <p:spPr>
          <a:xfrm>
            <a:off x="-14031" y="1217264"/>
            <a:ext cx="3594900" cy="0"/>
          </a:xfrm>
          <a:prstGeom prst="straightConnector1">
            <a:avLst/>
          </a:prstGeom>
          <a:noFill/>
          <a:ln w="9525" cap="flat" cmpd="sng">
            <a:solidFill>
              <a:srgbClr val="FF6D00"/>
            </a:solidFill>
            <a:prstDash val="solid"/>
            <a:round/>
            <a:headEnd type="none" w="med" len="med"/>
            <a:tailEnd type="none" w="med" len="med"/>
          </a:ln>
        </p:spPr>
      </p:cxnSp>
      <p:sp>
        <p:nvSpPr>
          <p:cNvPr id="85" name="Google Shape;85;p13"/>
          <p:cNvSpPr txBox="1">
            <a:spLocks noGrp="1"/>
          </p:cNvSpPr>
          <p:nvPr>
            <p:ph type="title"/>
          </p:nvPr>
        </p:nvSpPr>
        <p:spPr>
          <a:xfrm>
            <a:off x="1697700" y="17389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86" name="Google Shape;86;p13">
            <a:hlinkClick r:id="rId2" action="ppaction://hlinksldjump"/>
          </p:cNvPr>
          <p:cNvSpPr txBox="1">
            <a:spLocks noGrp="1"/>
          </p:cNvSpPr>
          <p:nvPr>
            <p:ph type="title" idx="2" hasCustomPrompt="1"/>
          </p:nvPr>
        </p:nvSpPr>
        <p:spPr>
          <a:xfrm>
            <a:off x="1121625" y="16732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rgbClr val="FF6D00"/>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rPr dirty="0"/>
              <a:t>xx%</a:t>
            </a:r>
          </a:p>
        </p:txBody>
      </p:sp>
      <p:sp>
        <p:nvSpPr>
          <p:cNvPr id="87" name="Google Shape;87;p13"/>
          <p:cNvSpPr txBox="1">
            <a:spLocks noGrp="1"/>
          </p:cNvSpPr>
          <p:nvPr>
            <p:ph type="subTitle" idx="1"/>
          </p:nvPr>
        </p:nvSpPr>
        <p:spPr>
          <a:xfrm>
            <a:off x="1697700" y="2264648"/>
            <a:ext cx="2712300" cy="64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88" name="Google Shape;88;p13"/>
          <p:cNvSpPr txBox="1">
            <a:spLocks noGrp="1"/>
          </p:cNvSpPr>
          <p:nvPr>
            <p:ph type="title" idx="3"/>
          </p:nvPr>
        </p:nvSpPr>
        <p:spPr>
          <a:xfrm>
            <a:off x="1697700" y="31855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89" name="Google Shape;89;p13"/>
          <p:cNvSpPr txBox="1">
            <a:spLocks noGrp="1"/>
          </p:cNvSpPr>
          <p:nvPr>
            <p:ph type="title" idx="4" hasCustomPrompt="1"/>
          </p:nvPr>
        </p:nvSpPr>
        <p:spPr>
          <a:xfrm>
            <a:off x="1121600" y="31198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rgbClr val="FF6D00"/>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0" name="Google Shape;90;p13"/>
          <p:cNvSpPr txBox="1">
            <a:spLocks noGrp="1"/>
          </p:cNvSpPr>
          <p:nvPr>
            <p:ph type="subTitle" idx="5"/>
          </p:nvPr>
        </p:nvSpPr>
        <p:spPr>
          <a:xfrm>
            <a:off x="1697700" y="3711255"/>
            <a:ext cx="2712300" cy="649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1" name="Google Shape;91;p13"/>
          <p:cNvSpPr txBox="1">
            <a:spLocks noGrp="1"/>
          </p:cNvSpPr>
          <p:nvPr>
            <p:ph type="title" idx="6"/>
          </p:nvPr>
        </p:nvSpPr>
        <p:spPr>
          <a:xfrm>
            <a:off x="5662500" y="17389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92" name="Google Shape;92;p13"/>
          <p:cNvSpPr txBox="1">
            <a:spLocks noGrp="1"/>
          </p:cNvSpPr>
          <p:nvPr>
            <p:ph type="title" idx="7" hasCustomPrompt="1"/>
          </p:nvPr>
        </p:nvSpPr>
        <p:spPr>
          <a:xfrm>
            <a:off x="5086400" y="16732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rgbClr val="FF6D00"/>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rPr dirty="0"/>
              <a:t>xx%</a:t>
            </a:r>
          </a:p>
        </p:txBody>
      </p:sp>
      <p:sp>
        <p:nvSpPr>
          <p:cNvPr id="93" name="Google Shape;93;p13"/>
          <p:cNvSpPr txBox="1">
            <a:spLocks noGrp="1"/>
          </p:cNvSpPr>
          <p:nvPr>
            <p:ph type="subTitle" idx="8"/>
          </p:nvPr>
        </p:nvSpPr>
        <p:spPr>
          <a:xfrm>
            <a:off x="5662500" y="2264648"/>
            <a:ext cx="2712300" cy="64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4" name="Google Shape;94;p13"/>
          <p:cNvSpPr txBox="1">
            <a:spLocks noGrp="1"/>
          </p:cNvSpPr>
          <p:nvPr>
            <p:ph type="title" idx="9"/>
          </p:nvPr>
        </p:nvSpPr>
        <p:spPr>
          <a:xfrm>
            <a:off x="5662500" y="3185564"/>
            <a:ext cx="2963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Josefin Sans"/>
              <a:buNone/>
              <a:defRPr sz="1800" b="1">
                <a:latin typeface="Josefin Sans"/>
                <a:ea typeface="Josefin Sans"/>
                <a:cs typeface="Josefin Sans"/>
                <a:sym typeface="Josefin Sans"/>
              </a:defRPr>
            </a:lvl1pPr>
            <a:lvl2pPr lvl="1" rtl="0">
              <a:spcBef>
                <a:spcPts val="0"/>
              </a:spcBef>
              <a:spcAft>
                <a:spcPts val="0"/>
              </a:spcAft>
              <a:buSzPts val="2400"/>
              <a:buFont typeface="Josefin Sans"/>
              <a:buNone/>
              <a:defRPr sz="2400" b="1">
                <a:latin typeface="Josefin Sans"/>
                <a:ea typeface="Josefin Sans"/>
                <a:cs typeface="Josefin Sans"/>
                <a:sym typeface="Josefin Sans"/>
              </a:defRPr>
            </a:lvl2pPr>
            <a:lvl3pPr lvl="2" rtl="0">
              <a:spcBef>
                <a:spcPts val="0"/>
              </a:spcBef>
              <a:spcAft>
                <a:spcPts val="0"/>
              </a:spcAft>
              <a:buSzPts val="2400"/>
              <a:buFont typeface="Josefin Sans"/>
              <a:buNone/>
              <a:defRPr sz="2400" b="1">
                <a:latin typeface="Josefin Sans"/>
                <a:ea typeface="Josefin Sans"/>
                <a:cs typeface="Josefin Sans"/>
                <a:sym typeface="Josefin Sans"/>
              </a:defRPr>
            </a:lvl3pPr>
            <a:lvl4pPr lvl="3" rtl="0">
              <a:spcBef>
                <a:spcPts val="0"/>
              </a:spcBef>
              <a:spcAft>
                <a:spcPts val="0"/>
              </a:spcAft>
              <a:buSzPts val="2400"/>
              <a:buFont typeface="Josefin Sans"/>
              <a:buNone/>
              <a:defRPr sz="2400" b="1">
                <a:latin typeface="Josefin Sans"/>
                <a:ea typeface="Josefin Sans"/>
                <a:cs typeface="Josefin Sans"/>
                <a:sym typeface="Josefin Sans"/>
              </a:defRPr>
            </a:lvl4pPr>
            <a:lvl5pPr lvl="4" rtl="0">
              <a:spcBef>
                <a:spcPts val="0"/>
              </a:spcBef>
              <a:spcAft>
                <a:spcPts val="0"/>
              </a:spcAft>
              <a:buSzPts val="2400"/>
              <a:buFont typeface="Josefin Sans"/>
              <a:buNone/>
              <a:defRPr sz="2400" b="1">
                <a:latin typeface="Josefin Sans"/>
                <a:ea typeface="Josefin Sans"/>
                <a:cs typeface="Josefin Sans"/>
                <a:sym typeface="Josefin Sans"/>
              </a:defRPr>
            </a:lvl5pPr>
            <a:lvl6pPr lvl="5" rtl="0">
              <a:spcBef>
                <a:spcPts val="0"/>
              </a:spcBef>
              <a:spcAft>
                <a:spcPts val="0"/>
              </a:spcAft>
              <a:buSzPts val="2400"/>
              <a:buFont typeface="Josefin Sans"/>
              <a:buNone/>
              <a:defRPr sz="2400" b="1">
                <a:latin typeface="Josefin Sans"/>
                <a:ea typeface="Josefin Sans"/>
                <a:cs typeface="Josefin Sans"/>
                <a:sym typeface="Josefin Sans"/>
              </a:defRPr>
            </a:lvl6pPr>
            <a:lvl7pPr lvl="6" rtl="0">
              <a:spcBef>
                <a:spcPts val="0"/>
              </a:spcBef>
              <a:spcAft>
                <a:spcPts val="0"/>
              </a:spcAft>
              <a:buSzPts val="2400"/>
              <a:buFont typeface="Josefin Sans"/>
              <a:buNone/>
              <a:defRPr sz="2400" b="1">
                <a:latin typeface="Josefin Sans"/>
                <a:ea typeface="Josefin Sans"/>
                <a:cs typeface="Josefin Sans"/>
                <a:sym typeface="Josefin Sans"/>
              </a:defRPr>
            </a:lvl7pPr>
            <a:lvl8pPr lvl="7" rtl="0">
              <a:spcBef>
                <a:spcPts val="0"/>
              </a:spcBef>
              <a:spcAft>
                <a:spcPts val="0"/>
              </a:spcAft>
              <a:buSzPts val="2400"/>
              <a:buFont typeface="Josefin Sans"/>
              <a:buNone/>
              <a:defRPr sz="2400" b="1">
                <a:latin typeface="Josefin Sans"/>
                <a:ea typeface="Josefin Sans"/>
                <a:cs typeface="Josefin Sans"/>
                <a:sym typeface="Josefin Sans"/>
              </a:defRPr>
            </a:lvl8pPr>
            <a:lvl9pPr lvl="8" rtl="0">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95" name="Google Shape;95;p13"/>
          <p:cNvSpPr txBox="1">
            <a:spLocks noGrp="1"/>
          </p:cNvSpPr>
          <p:nvPr>
            <p:ph type="title" idx="13" hasCustomPrompt="1"/>
          </p:nvPr>
        </p:nvSpPr>
        <p:spPr>
          <a:xfrm>
            <a:off x="5087456" y="3119864"/>
            <a:ext cx="576000" cy="59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Font typeface="Josefin Sans"/>
              <a:buNone/>
              <a:defRPr sz="3000" b="1">
                <a:solidFill>
                  <a:srgbClr val="FF6D00"/>
                </a:solidFill>
                <a:latin typeface="Josefin Sans"/>
                <a:ea typeface="Josefin Sans"/>
                <a:cs typeface="Josefin Sans"/>
                <a:sym typeface="Josefin Sans"/>
              </a:defRPr>
            </a:lvl1pPr>
            <a:lvl2pPr lvl="1"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2pPr>
            <a:lvl3pPr lvl="2"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3pPr>
            <a:lvl4pPr lvl="3"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4pPr>
            <a:lvl5pPr lvl="4"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5pPr>
            <a:lvl6pPr lvl="5"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6pPr>
            <a:lvl7pPr lvl="6"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7pPr>
            <a:lvl8pPr lvl="7"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8pPr>
            <a:lvl9pPr lvl="8" rtl="0">
              <a:spcBef>
                <a:spcPts val="0"/>
              </a:spcBef>
              <a:spcAft>
                <a:spcPts val="0"/>
              </a:spcAft>
              <a:buClr>
                <a:schemeClr val="accent1"/>
              </a:buClr>
              <a:buSzPts val="3000"/>
              <a:buFont typeface="Josefin Sans"/>
              <a:buNone/>
              <a:defRPr sz="3000" b="1">
                <a:solidFill>
                  <a:schemeClr val="accent1"/>
                </a:solidFill>
                <a:latin typeface="Josefin Sans"/>
                <a:ea typeface="Josefin Sans"/>
                <a:cs typeface="Josefin Sans"/>
                <a:sym typeface="Josefin Sans"/>
              </a:defRPr>
            </a:lvl9pPr>
          </a:lstStyle>
          <a:p>
            <a:r>
              <a:t>xx%</a:t>
            </a:r>
          </a:p>
        </p:txBody>
      </p:sp>
      <p:sp>
        <p:nvSpPr>
          <p:cNvPr id="96" name="Google Shape;96;p13"/>
          <p:cNvSpPr txBox="1">
            <a:spLocks noGrp="1"/>
          </p:cNvSpPr>
          <p:nvPr>
            <p:ph type="subTitle" idx="14"/>
          </p:nvPr>
        </p:nvSpPr>
        <p:spPr>
          <a:xfrm>
            <a:off x="5662500" y="3711255"/>
            <a:ext cx="2712300" cy="649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97" name="Google Shape;97;p13"/>
          <p:cNvSpPr txBox="1">
            <a:spLocks noGrp="1"/>
          </p:cNvSpPr>
          <p:nvPr>
            <p:ph type="title" idx="15"/>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8" name="Google Shape;98;p13"/>
          <p:cNvCxnSpPr/>
          <p:nvPr/>
        </p:nvCxnSpPr>
        <p:spPr>
          <a:xfrm>
            <a:off x="6481100" y="4609950"/>
            <a:ext cx="2544000" cy="0"/>
          </a:xfrm>
          <a:prstGeom prst="straightConnector1">
            <a:avLst/>
          </a:prstGeom>
          <a:noFill/>
          <a:ln w="9525" cap="flat" cmpd="sng">
            <a:solidFill>
              <a:srgbClr val="FF6D00"/>
            </a:solidFill>
            <a:prstDash val="solid"/>
            <a:round/>
            <a:headEnd type="none" w="med" len="med"/>
            <a:tailEnd type="none" w="med" len="med"/>
          </a:ln>
        </p:spPr>
      </p:cxnSp>
      <p:sp>
        <p:nvSpPr>
          <p:cNvPr id="99" name="Google Shape;99;p13"/>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rgbClr val="FF6D00"/>
                </a:solidFill>
                <a:latin typeface="Josefin Sans"/>
                <a:ea typeface="Josefin Sans"/>
                <a:cs typeface="Josefin Sans"/>
                <a:sym typeface="Josefin Sans"/>
              </a:rPr>
              <a:t>‹#›</a:t>
            </a:fld>
            <a:endParaRPr sz="1100" b="1" dirty="0">
              <a:solidFill>
                <a:srgbClr val="FF6D00"/>
              </a:solidFill>
              <a:latin typeface="Josefin Sans"/>
              <a:ea typeface="Josefin Sans"/>
              <a:cs typeface="Josefin Sans"/>
              <a:sym typeface="Josefin Sans"/>
            </a:endParaRPr>
          </a:p>
        </p:txBody>
      </p:sp>
    </p:spTree>
    <p:extLst>
      <p:ext uri="{BB962C8B-B14F-4D97-AF65-F5344CB8AC3E}">
        <p14:creationId xmlns:p14="http://schemas.microsoft.com/office/powerpoint/2010/main" val="1794231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925750" y="2130662"/>
            <a:ext cx="3173400" cy="1104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Josefin Sans"/>
              <a:buNone/>
              <a:defRPr sz="36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925751" y="1640525"/>
            <a:ext cx="1724100" cy="841800"/>
          </a:xfrm>
          <a:prstGeom prst="rect">
            <a:avLst/>
          </a:prstGeom>
        </p:spPr>
        <p:txBody>
          <a:bodyPr spcFirstLastPara="1" wrap="square" lIns="91425" tIns="0" rIns="91425" bIns="91425" anchor="b" anchorCtr="0">
            <a:noAutofit/>
          </a:bodyPr>
          <a:lstStyle>
            <a:lvl1pPr lvl="0" rtl="0">
              <a:spcBef>
                <a:spcPts val="0"/>
              </a:spcBef>
              <a:spcAft>
                <a:spcPts val="0"/>
              </a:spcAft>
              <a:buClr>
                <a:schemeClr val="accent1"/>
              </a:buClr>
              <a:buSzPts val="6000"/>
              <a:buFont typeface="Josefin Sans"/>
              <a:buNone/>
              <a:defRPr sz="6000" b="1">
                <a:solidFill>
                  <a:srgbClr val="FF6D00"/>
                </a:solidFill>
                <a:latin typeface="Josefin Sans"/>
                <a:ea typeface="Josefin Sans"/>
                <a:cs typeface="Josefin Sans"/>
                <a:sym typeface="Josefin Sans"/>
              </a:defRPr>
            </a:lvl1pPr>
            <a:lvl2pPr lvl="1"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9pPr>
          </a:lstStyle>
          <a:p>
            <a:r>
              <a:rPr dirty="0"/>
              <a:t>xx%</a:t>
            </a:r>
          </a:p>
        </p:txBody>
      </p:sp>
      <p:sp>
        <p:nvSpPr>
          <p:cNvPr id="16" name="Google Shape;16;p3"/>
          <p:cNvSpPr txBox="1">
            <a:spLocks noGrp="1"/>
          </p:cNvSpPr>
          <p:nvPr>
            <p:ph type="subTitle" idx="1"/>
          </p:nvPr>
        </p:nvSpPr>
        <p:spPr>
          <a:xfrm>
            <a:off x="925750" y="3471400"/>
            <a:ext cx="3027300" cy="558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Josefin Sans Light"/>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7" name="Google Shape;17;p3"/>
          <p:cNvCxnSpPr/>
          <p:nvPr/>
        </p:nvCxnSpPr>
        <p:spPr>
          <a:xfrm>
            <a:off x="542275" y="1625200"/>
            <a:ext cx="0" cy="2961300"/>
          </a:xfrm>
          <a:prstGeom prst="straightConnector1">
            <a:avLst/>
          </a:prstGeom>
          <a:noFill/>
          <a:ln w="76200" cap="flat" cmpd="sng">
            <a:solidFill>
              <a:srgbClr val="FF6D00"/>
            </a:solidFill>
            <a:prstDash val="solid"/>
            <a:round/>
            <a:headEnd type="none" w="med" len="med"/>
            <a:tailEnd type="none" w="med" len="med"/>
          </a:ln>
        </p:spPr>
      </p:cxnSp>
      <p:cxnSp>
        <p:nvCxnSpPr>
          <p:cNvPr id="18" name="Google Shape;18;p3"/>
          <p:cNvCxnSpPr/>
          <p:nvPr/>
        </p:nvCxnSpPr>
        <p:spPr>
          <a:xfrm>
            <a:off x="6481100" y="4609950"/>
            <a:ext cx="2544000" cy="0"/>
          </a:xfrm>
          <a:prstGeom prst="straightConnector1">
            <a:avLst/>
          </a:prstGeom>
          <a:noFill/>
          <a:ln w="9525" cap="flat" cmpd="sng">
            <a:solidFill>
              <a:srgbClr val="FF6D00"/>
            </a:solidFill>
            <a:prstDash val="solid"/>
            <a:round/>
            <a:headEnd type="none" w="med" len="med"/>
            <a:tailEnd type="none" w="med" len="med"/>
          </a:ln>
        </p:spPr>
      </p:cxnSp>
      <p:sp>
        <p:nvSpPr>
          <p:cNvPr id="19" name="Google Shape;19;p3"/>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rgbClr val="FF6D00"/>
                </a:solidFill>
                <a:latin typeface="Josefin Sans"/>
                <a:ea typeface="Josefin Sans"/>
                <a:cs typeface="Josefin Sans"/>
                <a:sym typeface="Josefin Sans"/>
              </a:rPr>
              <a:t>‹#›</a:t>
            </a:fld>
            <a:endParaRPr sz="1100" b="1">
              <a:solidFill>
                <a:srgbClr val="FF6D00"/>
              </a:solidFill>
              <a:latin typeface="Josefin Sans"/>
              <a:ea typeface="Josefin Sans"/>
              <a:cs typeface="Josefin Sans"/>
              <a:sym typeface="Josefin Sans"/>
            </a:endParaRPr>
          </a:p>
        </p:txBody>
      </p:sp>
    </p:spTree>
    <p:extLst>
      <p:ext uri="{BB962C8B-B14F-4D97-AF65-F5344CB8AC3E}">
        <p14:creationId xmlns:p14="http://schemas.microsoft.com/office/powerpoint/2010/main" val="3830817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userDrawn="1">
  <p:cSld name="Title only">
    <p:spTree>
      <p:nvGrpSpPr>
        <p:cNvPr id="1" name="Shape 36"/>
        <p:cNvGrpSpPr/>
        <p:nvPr/>
      </p:nvGrpSpPr>
      <p:grpSpPr>
        <a:xfrm>
          <a:off x="0" y="0"/>
          <a:ext cx="0" cy="0"/>
          <a:chOff x="0" y="0"/>
          <a:chExt cx="0" cy="0"/>
        </a:xfrm>
      </p:grpSpPr>
      <p:sp>
        <p:nvSpPr>
          <p:cNvPr id="40" name="Google Shape;40;p6"/>
          <p:cNvSpPr txBox="1">
            <a:spLocks noGrp="1"/>
          </p:cNvSpPr>
          <p:nvPr>
            <p:ph type="title" idx="3"/>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1" name="Google Shape;41;p6"/>
          <p:cNvCxnSpPr/>
          <p:nvPr/>
        </p:nvCxnSpPr>
        <p:spPr>
          <a:xfrm>
            <a:off x="6481100" y="4609950"/>
            <a:ext cx="2544000" cy="0"/>
          </a:xfrm>
          <a:prstGeom prst="straightConnector1">
            <a:avLst/>
          </a:prstGeom>
          <a:noFill/>
          <a:ln w="9525" cap="flat" cmpd="sng">
            <a:solidFill>
              <a:srgbClr val="FF6D00"/>
            </a:solidFill>
            <a:prstDash val="solid"/>
            <a:round/>
            <a:headEnd type="none" w="med" len="med"/>
            <a:tailEnd type="none" w="med" len="med"/>
          </a:ln>
        </p:spPr>
      </p:cxnSp>
      <p:sp>
        <p:nvSpPr>
          <p:cNvPr id="42" name="Google Shape;42;p6"/>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rgbClr val="FF6D00"/>
                </a:solidFill>
                <a:latin typeface="Josefin Sans"/>
                <a:ea typeface="Josefin Sans"/>
                <a:cs typeface="Josefin Sans"/>
                <a:sym typeface="Josefin Sans"/>
              </a:rPr>
              <a:t>‹#›</a:t>
            </a:fld>
            <a:endParaRPr sz="1100" b="1" dirty="0">
              <a:solidFill>
                <a:srgbClr val="FF6D00"/>
              </a:solidFill>
              <a:latin typeface="Josefin Sans"/>
              <a:ea typeface="Josefin Sans"/>
              <a:cs typeface="Josefin Sans"/>
              <a:sym typeface="Josefin Sans"/>
            </a:endParaRPr>
          </a:p>
        </p:txBody>
      </p:sp>
    </p:spTree>
    <p:extLst>
      <p:ext uri="{BB962C8B-B14F-4D97-AF65-F5344CB8AC3E}">
        <p14:creationId xmlns:p14="http://schemas.microsoft.com/office/powerpoint/2010/main" val="3166730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rgbClr val="FF6D00"/>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FF6D00"/>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66"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68"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pixabay.com/en/hat-diploma-graduation-graduate-29709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 Target="slide31.xml"/><Relationship Id="rId7"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slide" Target="slide44.xml"/><Relationship Id="rId5" Type="http://schemas.openxmlformats.org/officeDocument/2006/relationships/slide" Target="slide42.xml"/><Relationship Id="rId4" Type="http://schemas.openxmlformats.org/officeDocument/2006/relationships/slide" Target="slide29.xml"/></Relationships>
</file>

<file path=ppt/slides/_rels/slide11.xml.rels><?xml version="1.0" encoding="UTF-8" standalone="yes"?>
<Relationships xmlns="http://schemas.openxmlformats.org/package/2006/relationships"><Relationship Id="rId3" Type="http://schemas.openxmlformats.org/officeDocument/2006/relationships/slide" Target="slide31.xml"/><Relationship Id="rId7"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slide" Target="slide44.xml"/><Relationship Id="rId5" Type="http://schemas.openxmlformats.org/officeDocument/2006/relationships/slide" Target="slide42.xml"/><Relationship Id="rId4" Type="http://schemas.openxmlformats.org/officeDocument/2006/relationships/slide" Target="slide29.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31.xml"/><Relationship Id="rId7"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slide" Target="slide44.xml"/><Relationship Id="rId5" Type="http://schemas.openxmlformats.org/officeDocument/2006/relationships/slide" Target="slide42.xml"/><Relationship Id="rId4" Type="http://schemas.openxmlformats.org/officeDocument/2006/relationships/slide" Target="slide29.xml"/></Relationships>
</file>

<file path=ppt/slides/_rels/slide1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slide" Target="slide31.xml"/><Relationship Id="rId7"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slide" Target="slide44.xml"/><Relationship Id="rId5" Type="http://schemas.openxmlformats.org/officeDocument/2006/relationships/slide" Target="slide42.xml"/><Relationship Id="rId4" Type="http://schemas.openxmlformats.org/officeDocument/2006/relationships/slide" Target="slide29.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31.xml"/><Relationship Id="rId7"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slide" Target="slide44.xml"/><Relationship Id="rId5" Type="http://schemas.openxmlformats.org/officeDocument/2006/relationships/slide" Target="slide42.xml"/><Relationship Id="rId4" Type="http://schemas.openxmlformats.org/officeDocument/2006/relationships/slide" Target="slide29.xml"/></Relationships>
</file>

<file path=ppt/slides/_rels/slide1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slide" Target="slide31.xml"/><Relationship Id="rId7" Type="http://schemas.openxmlformats.org/officeDocument/2006/relationships/slide" Target="slide3.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slide" Target="slide44.xml"/><Relationship Id="rId5" Type="http://schemas.openxmlformats.org/officeDocument/2006/relationships/slide" Target="slide42.xml"/><Relationship Id="rId4" Type="http://schemas.openxmlformats.org/officeDocument/2006/relationships/slide" Target="slide29.xml"/></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slide" Target="slide31.xml"/><Relationship Id="rId7"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slide" Target="slide44.xml"/><Relationship Id="rId5" Type="http://schemas.openxmlformats.org/officeDocument/2006/relationships/slide" Target="slide42.xml"/><Relationship Id="rId4" Type="http://schemas.openxmlformats.org/officeDocument/2006/relationships/slide" Target="slide29.xml"/></Relationships>
</file>

<file path=ppt/slides/_rels/slide1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slide" Target="slide31.xml"/><Relationship Id="rId7" Type="http://schemas.openxmlformats.org/officeDocument/2006/relationships/slide" Target="slide3.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slide" Target="slide44.xml"/><Relationship Id="rId5" Type="http://schemas.openxmlformats.org/officeDocument/2006/relationships/slide" Target="slide42.xml"/><Relationship Id="rId4" Type="http://schemas.openxmlformats.org/officeDocument/2006/relationships/slide" Target="slide29.xml"/></Relationships>
</file>

<file path=ppt/slides/_rels/slide1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slide" Target="slide31.xml"/><Relationship Id="rId7" Type="http://schemas.openxmlformats.org/officeDocument/2006/relationships/slide" Target="slide3.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slide" Target="slide44.xml"/><Relationship Id="rId5" Type="http://schemas.openxmlformats.org/officeDocument/2006/relationships/slide" Target="slide42.xml"/><Relationship Id="rId4" Type="http://schemas.openxmlformats.org/officeDocument/2006/relationships/slide" Target="slide29.xml"/></Relationships>
</file>

<file path=ppt/slides/_rels/slide19.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 Target="slide31.xml"/><Relationship Id="rId7" Type="http://schemas.openxmlformats.org/officeDocument/2006/relationships/slide" Target="slide3.xm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slide" Target="slide44.xml"/><Relationship Id="rId5" Type="http://schemas.openxmlformats.org/officeDocument/2006/relationships/slide" Target="slide42.xml"/><Relationship Id="rId4" Type="http://schemas.openxmlformats.org/officeDocument/2006/relationships/slide" Target="slide29.xml"/></Relationships>
</file>

<file path=ppt/slides/_rels/slide2.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slide" Target="slide45.xml"/></Relationships>
</file>

<file path=ppt/slides/_rels/slide20.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22.png"/><Relationship Id="rId7" Type="http://schemas.openxmlformats.org/officeDocument/2006/relationships/slide" Target="slide44.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slide" Target="slide42.xml"/><Relationship Id="rId5" Type="http://schemas.openxmlformats.org/officeDocument/2006/relationships/slide" Target="slide29.xml"/><Relationship Id="rId4" Type="http://schemas.openxmlformats.org/officeDocument/2006/relationships/slide" Target="slide31.xml"/></Relationships>
</file>

<file path=ppt/slides/_rels/slide2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23.png"/><Relationship Id="rId7" Type="http://schemas.openxmlformats.org/officeDocument/2006/relationships/slide" Target="slide44.xm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slide" Target="slide42.xml"/><Relationship Id="rId5" Type="http://schemas.openxmlformats.org/officeDocument/2006/relationships/slide" Target="slide29.xml"/><Relationship Id="rId4" Type="http://schemas.openxmlformats.org/officeDocument/2006/relationships/slide" Target="slide31.xml"/></Relationships>
</file>

<file path=ppt/slides/_rels/slide22.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23.png"/><Relationship Id="rId7" Type="http://schemas.openxmlformats.org/officeDocument/2006/relationships/slide" Target="slide44.xm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slide" Target="slide42.xml"/><Relationship Id="rId5" Type="http://schemas.openxmlformats.org/officeDocument/2006/relationships/slide" Target="slide29.xml"/><Relationship Id="rId4" Type="http://schemas.openxmlformats.org/officeDocument/2006/relationships/slide" Target="slide31.xml"/></Relationships>
</file>

<file path=ppt/slides/_rels/slide2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23.png"/><Relationship Id="rId7" Type="http://schemas.openxmlformats.org/officeDocument/2006/relationships/slide" Target="slide44.xm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slide" Target="slide42.xml"/><Relationship Id="rId5" Type="http://schemas.openxmlformats.org/officeDocument/2006/relationships/slide" Target="slide29.xml"/><Relationship Id="rId4" Type="http://schemas.openxmlformats.org/officeDocument/2006/relationships/slide" Target="slide31.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slide" Target="slide3.xml"/><Relationship Id="rId3" Type="http://schemas.openxmlformats.org/officeDocument/2006/relationships/image" Target="../media/image24.png"/><Relationship Id="rId7" Type="http://schemas.openxmlformats.org/officeDocument/2006/relationships/image" Target="../media/image28.jpeg"/><Relationship Id="rId12" Type="http://schemas.openxmlformats.org/officeDocument/2006/relationships/slide" Target="slide44.xm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slide" Target="slide42.xml"/><Relationship Id="rId5" Type="http://schemas.openxmlformats.org/officeDocument/2006/relationships/image" Target="../media/image26.jpg"/><Relationship Id="rId10" Type="http://schemas.openxmlformats.org/officeDocument/2006/relationships/slide" Target="slide29.xml"/><Relationship Id="rId4" Type="http://schemas.openxmlformats.org/officeDocument/2006/relationships/image" Target="../media/image25.png"/><Relationship Id="rId9" Type="http://schemas.openxmlformats.org/officeDocument/2006/relationships/slide" Target="slide31.xml"/></Relationships>
</file>

<file path=ppt/slides/_rels/slide25.xml.rels><?xml version="1.0" encoding="UTF-8" standalone="yes"?>
<Relationships xmlns="http://schemas.openxmlformats.org/package/2006/relationships"><Relationship Id="rId3" Type="http://schemas.openxmlformats.org/officeDocument/2006/relationships/slide" Target="slide31.xml"/><Relationship Id="rId7" Type="http://schemas.openxmlformats.org/officeDocument/2006/relationships/slide" Target="slide3.xm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slide" Target="slide44.xml"/><Relationship Id="rId5" Type="http://schemas.openxmlformats.org/officeDocument/2006/relationships/slide" Target="slide42.xml"/><Relationship Id="rId4" Type="http://schemas.openxmlformats.org/officeDocument/2006/relationships/slide" Target="slide29.xml"/></Relationships>
</file>

<file path=ppt/slides/_rels/slide26.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30.xml"/><Relationship Id="rId7" Type="http://schemas.openxmlformats.org/officeDocument/2006/relationships/slide" Target="slide31.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slide" Target="slide34.xml"/><Relationship Id="rId11" Type="http://schemas.openxmlformats.org/officeDocument/2006/relationships/slide" Target="slide3.xml"/><Relationship Id="rId5" Type="http://schemas.openxmlformats.org/officeDocument/2006/relationships/image" Target="../media/image32.png"/><Relationship Id="rId10" Type="http://schemas.openxmlformats.org/officeDocument/2006/relationships/slide" Target="slide44.xml"/><Relationship Id="rId4" Type="http://schemas.openxmlformats.org/officeDocument/2006/relationships/image" Target="../media/image31.png"/><Relationship Id="rId9" Type="http://schemas.openxmlformats.org/officeDocument/2006/relationships/slide" Target="slide42.xml"/></Relationships>
</file>

<file path=ppt/slides/_rels/slide31.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30.xml"/><Relationship Id="rId7" Type="http://schemas.openxmlformats.org/officeDocument/2006/relationships/slide" Target="slide31.xm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slide" Target="slide34.xml"/><Relationship Id="rId11" Type="http://schemas.openxmlformats.org/officeDocument/2006/relationships/slide" Target="slide3.xml"/><Relationship Id="rId5" Type="http://schemas.openxmlformats.org/officeDocument/2006/relationships/image" Target="../media/image32.png"/><Relationship Id="rId10" Type="http://schemas.openxmlformats.org/officeDocument/2006/relationships/slide" Target="slide44.xml"/><Relationship Id="rId4" Type="http://schemas.openxmlformats.org/officeDocument/2006/relationships/image" Target="../media/image31.png"/><Relationship Id="rId9" Type="http://schemas.openxmlformats.org/officeDocument/2006/relationships/slide" Target="slide42.xml"/></Relationships>
</file>

<file path=ppt/slides/_rels/slide3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30.xml"/><Relationship Id="rId7" Type="http://schemas.openxmlformats.org/officeDocument/2006/relationships/slide" Target="slide31.xm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slide" Target="slide34.xml"/><Relationship Id="rId11" Type="http://schemas.openxmlformats.org/officeDocument/2006/relationships/slide" Target="slide3.xml"/><Relationship Id="rId5" Type="http://schemas.openxmlformats.org/officeDocument/2006/relationships/image" Target="../media/image32.png"/><Relationship Id="rId10" Type="http://schemas.openxmlformats.org/officeDocument/2006/relationships/slide" Target="slide44.xml"/><Relationship Id="rId4" Type="http://schemas.openxmlformats.org/officeDocument/2006/relationships/image" Target="../media/image31.png"/><Relationship Id="rId9" Type="http://schemas.openxmlformats.org/officeDocument/2006/relationships/slide" Target="slide42.xml"/></Relationships>
</file>

<file path=ppt/slides/_rels/slide33.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30.xml"/><Relationship Id="rId7" Type="http://schemas.openxmlformats.org/officeDocument/2006/relationships/slide" Target="slide31.xm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slide" Target="slide34.xml"/><Relationship Id="rId11" Type="http://schemas.openxmlformats.org/officeDocument/2006/relationships/slide" Target="slide3.xml"/><Relationship Id="rId5" Type="http://schemas.openxmlformats.org/officeDocument/2006/relationships/image" Target="../media/image32.png"/><Relationship Id="rId10" Type="http://schemas.openxmlformats.org/officeDocument/2006/relationships/slide" Target="slide44.xml"/><Relationship Id="rId4" Type="http://schemas.openxmlformats.org/officeDocument/2006/relationships/image" Target="../media/image31.png"/><Relationship Id="rId9" Type="http://schemas.openxmlformats.org/officeDocument/2006/relationships/slide" Target="slide42.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slide" Target="slide42.xml"/><Relationship Id="rId3" Type="http://schemas.openxmlformats.org/officeDocument/2006/relationships/slide" Target="slide30.xml"/><Relationship Id="rId7" Type="http://schemas.openxmlformats.org/officeDocument/2006/relationships/image" Target="../media/image36.png"/><Relationship Id="rId12" Type="http://schemas.openxmlformats.org/officeDocument/2006/relationships/slide" Target="slide29.xm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slide" Target="slide31.xml"/><Relationship Id="rId5" Type="http://schemas.openxmlformats.org/officeDocument/2006/relationships/image" Target="../media/image34.png"/><Relationship Id="rId15" Type="http://schemas.openxmlformats.org/officeDocument/2006/relationships/slide" Target="slide3.xml"/><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slide" Target="slide44.xml"/></Relationships>
</file>

<file path=ppt/slides/_rels/slide3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slide" Target="slide42.xml"/><Relationship Id="rId3" Type="http://schemas.openxmlformats.org/officeDocument/2006/relationships/image" Target="../media/image33.png"/><Relationship Id="rId7" Type="http://schemas.openxmlformats.org/officeDocument/2006/relationships/slide" Target="slide30.xml"/><Relationship Id="rId12" Type="http://schemas.openxmlformats.org/officeDocument/2006/relationships/slide" Target="slide29.xml"/><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slide" Target="slide31.xml"/><Relationship Id="rId5" Type="http://schemas.openxmlformats.org/officeDocument/2006/relationships/image" Target="../media/image35.png"/><Relationship Id="rId15" Type="http://schemas.openxmlformats.org/officeDocument/2006/relationships/slide" Target="slide3.xml"/><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7.png"/><Relationship Id="rId14" Type="http://schemas.openxmlformats.org/officeDocument/2006/relationships/slide" Target="slide44.xml"/></Relationships>
</file>

<file path=ppt/slides/_rels/slide3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slide" Target="slide42.xml"/><Relationship Id="rId3" Type="http://schemas.openxmlformats.org/officeDocument/2006/relationships/image" Target="../media/image33.png"/><Relationship Id="rId7" Type="http://schemas.openxmlformats.org/officeDocument/2006/relationships/slide" Target="slide30.xml"/><Relationship Id="rId12" Type="http://schemas.openxmlformats.org/officeDocument/2006/relationships/slide" Target="slide29.xm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slide" Target="slide31.xml"/><Relationship Id="rId5" Type="http://schemas.openxmlformats.org/officeDocument/2006/relationships/image" Target="../media/image35.png"/><Relationship Id="rId15" Type="http://schemas.openxmlformats.org/officeDocument/2006/relationships/slide" Target="slide3.xml"/><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7.png"/><Relationship Id="rId14" Type="http://schemas.openxmlformats.org/officeDocument/2006/relationships/slide" Target="slide44.xml"/></Relationships>
</file>

<file path=ppt/slides/_rels/slide3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slide" Target="slide42.xml"/><Relationship Id="rId3" Type="http://schemas.openxmlformats.org/officeDocument/2006/relationships/image" Target="../media/image33.png"/><Relationship Id="rId7" Type="http://schemas.openxmlformats.org/officeDocument/2006/relationships/slide" Target="slide30.xml"/><Relationship Id="rId12" Type="http://schemas.openxmlformats.org/officeDocument/2006/relationships/slide" Target="slide29.xm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slide" Target="slide31.xml"/><Relationship Id="rId5" Type="http://schemas.openxmlformats.org/officeDocument/2006/relationships/image" Target="../media/image35.png"/><Relationship Id="rId15" Type="http://schemas.openxmlformats.org/officeDocument/2006/relationships/slide" Target="slide3.xml"/><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7.png"/><Relationship Id="rId14" Type="http://schemas.openxmlformats.org/officeDocument/2006/relationships/slide" Target="slide44.xml"/></Relationships>
</file>

<file path=ppt/slides/_rels/slide3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slide" Target="slide42.xml"/><Relationship Id="rId3" Type="http://schemas.openxmlformats.org/officeDocument/2006/relationships/image" Target="../media/image33.png"/><Relationship Id="rId7" Type="http://schemas.openxmlformats.org/officeDocument/2006/relationships/slide" Target="slide30.xml"/><Relationship Id="rId12" Type="http://schemas.openxmlformats.org/officeDocument/2006/relationships/slide" Target="slide29.xml"/><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slide" Target="slide31.xml"/><Relationship Id="rId5" Type="http://schemas.openxmlformats.org/officeDocument/2006/relationships/image" Target="../media/image35.png"/><Relationship Id="rId15" Type="http://schemas.openxmlformats.org/officeDocument/2006/relationships/slide" Target="slide3.xml"/><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7.png"/><Relationship Id="rId14" Type="http://schemas.openxmlformats.org/officeDocument/2006/relationships/slide" Target="slide44.xml"/></Relationships>
</file>

<file path=ppt/slides/_rels/slide3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slide" Target="slide42.xml"/><Relationship Id="rId3" Type="http://schemas.openxmlformats.org/officeDocument/2006/relationships/image" Target="../media/image33.png"/><Relationship Id="rId7" Type="http://schemas.openxmlformats.org/officeDocument/2006/relationships/slide" Target="slide30.xml"/><Relationship Id="rId12" Type="http://schemas.openxmlformats.org/officeDocument/2006/relationships/slide" Target="slide29.xml"/><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slide" Target="slide31.xml"/><Relationship Id="rId5" Type="http://schemas.openxmlformats.org/officeDocument/2006/relationships/image" Target="../media/image35.png"/><Relationship Id="rId15" Type="http://schemas.openxmlformats.org/officeDocument/2006/relationships/slide" Target="slide3.xml"/><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7.png"/><Relationship Id="rId14" Type="http://schemas.openxmlformats.org/officeDocument/2006/relationships/slide" Target="slide44.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 Target="slide31.xml"/><Relationship Id="rId7"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slide" Target="slide44.xml"/><Relationship Id="rId5" Type="http://schemas.openxmlformats.org/officeDocument/2006/relationships/slide" Target="slide42.xml"/><Relationship Id="rId4" Type="http://schemas.openxmlformats.org/officeDocument/2006/relationships/slide" Target="slide29.xml"/></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slide" Target="slide42.xml"/><Relationship Id="rId3" Type="http://schemas.openxmlformats.org/officeDocument/2006/relationships/image" Target="../media/image33.png"/><Relationship Id="rId7" Type="http://schemas.openxmlformats.org/officeDocument/2006/relationships/slide" Target="slide30.xml"/><Relationship Id="rId12" Type="http://schemas.openxmlformats.org/officeDocument/2006/relationships/slide" Target="slide29.xml"/><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slide" Target="slide31.xml"/><Relationship Id="rId5" Type="http://schemas.openxmlformats.org/officeDocument/2006/relationships/image" Target="../media/image35.png"/><Relationship Id="rId15" Type="http://schemas.openxmlformats.org/officeDocument/2006/relationships/slide" Target="slide3.xml"/><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7.png"/><Relationship Id="rId14" Type="http://schemas.openxmlformats.org/officeDocument/2006/relationships/slide" Target="slide44.xml"/></Relationships>
</file>

<file path=ppt/slides/_rels/slide4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slide" Target="slide42.xml"/><Relationship Id="rId3" Type="http://schemas.openxmlformats.org/officeDocument/2006/relationships/image" Target="../media/image33.png"/><Relationship Id="rId7" Type="http://schemas.openxmlformats.org/officeDocument/2006/relationships/slide" Target="slide30.xml"/><Relationship Id="rId12" Type="http://schemas.openxmlformats.org/officeDocument/2006/relationships/slide" Target="slide29.xml"/><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slide" Target="slide31.xml"/><Relationship Id="rId5" Type="http://schemas.openxmlformats.org/officeDocument/2006/relationships/image" Target="../media/image35.png"/><Relationship Id="rId15" Type="http://schemas.openxmlformats.org/officeDocument/2006/relationships/slide" Target="slide3.xml"/><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7.png"/><Relationship Id="rId14" Type="http://schemas.openxmlformats.org/officeDocument/2006/relationships/slide" Target="slide4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34.png"/><Relationship Id="rId7" Type="http://schemas.openxmlformats.org/officeDocument/2006/relationships/slide" Target="slide42.xml"/><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slide" Target="slide29.xml"/><Relationship Id="rId5" Type="http://schemas.openxmlformats.org/officeDocument/2006/relationships/slide" Target="slide31.xml"/><Relationship Id="rId10" Type="http://schemas.openxmlformats.org/officeDocument/2006/relationships/image" Target="../media/image40.png"/><Relationship Id="rId4" Type="http://schemas.openxmlformats.org/officeDocument/2006/relationships/slide" Target="slide30.xml"/><Relationship Id="rId9" Type="http://schemas.openxmlformats.org/officeDocument/2006/relationships/slide" Target="slide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slide" Target="slide31.xml"/><Relationship Id="rId7" Type="http://schemas.openxmlformats.org/officeDocument/2006/relationships/slide" Target="slide3.xml"/><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slide" Target="slide44.xml"/><Relationship Id="rId5" Type="http://schemas.openxmlformats.org/officeDocument/2006/relationships/slide" Target="slide42.xml"/><Relationship Id="rId4" Type="http://schemas.openxmlformats.org/officeDocument/2006/relationships/slide" Target="slide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pixabay.com/en/hat-diploma-graduation-graduate-297099/"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1.xml"/><Relationship Id="rId7"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slide" Target="slide44.xml"/><Relationship Id="rId5" Type="http://schemas.openxmlformats.org/officeDocument/2006/relationships/slide" Target="slide42.xml"/><Relationship Id="rId4" Type="http://schemas.openxmlformats.org/officeDocument/2006/relationships/slide" Target="slide29.xml"/></Relationships>
</file>

<file path=ppt/slides/_rels/slide6.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 Target="slide31.xml"/><Relationship Id="rId7"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slide" Target="slide44.xml"/><Relationship Id="rId5" Type="http://schemas.openxmlformats.org/officeDocument/2006/relationships/slide" Target="slide42.xml"/><Relationship Id="rId4" Type="http://schemas.openxmlformats.org/officeDocument/2006/relationships/slide" Target="slide29.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31.xml"/><Relationship Id="rId7"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slide" Target="slide44.xml"/><Relationship Id="rId5" Type="http://schemas.openxmlformats.org/officeDocument/2006/relationships/slide" Target="slide42.xml"/><Relationship Id="rId10" Type="http://schemas.openxmlformats.org/officeDocument/2006/relationships/image" Target="../media/image11.jpg"/><Relationship Id="rId4" Type="http://schemas.openxmlformats.org/officeDocument/2006/relationships/slide" Target="slide29.xml"/><Relationship Id="rId9" Type="http://schemas.openxmlformats.org/officeDocument/2006/relationships/image" Target="../media/image10.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31.xml"/><Relationship Id="rId7"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slide" Target="slide44.xml"/><Relationship Id="rId5" Type="http://schemas.openxmlformats.org/officeDocument/2006/relationships/slide" Target="slide42.xml"/><Relationship Id="rId4" Type="http://schemas.openxmlformats.org/officeDocument/2006/relationships/slide" Target="slide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 name="Picture 2" descr="ENSA Berrechid | المدرسة الوطنية للعلوم التطبيقية برشيد - توجيه بريس  tawjihpress">
            <a:extLst>
              <a:ext uri="{FF2B5EF4-FFF2-40B4-BE49-F238E27FC236}">
                <a16:creationId xmlns:a16="http://schemas.microsoft.com/office/drawing/2014/main" id="{AA8ACEFF-9700-5F50-44D1-3764D59222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255" y="63928"/>
            <a:ext cx="1241265" cy="556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lateforme de télé-enseignement – Université Hassan 1er">
            <a:extLst>
              <a:ext uri="{FF2B5EF4-FFF2-40B4-BE49-F238E27FC236}">
                <a16:creationId xmlns:a16="http://schemas.microsoft.com/office/drawing/2014/main" id="{F0ED6571-5478-A2E4-766A-8FBB5D3DE7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7643" y="105720"/>
            <a:ext cx="1404103" cy="4733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CD47D44-5F5E-D6B2-4501-2BAF83762C74}"/>
              </a:ext>
            </a:extLst>
          </p:cNvPr>
          <p:cNvPicPr>
            <a:picLocks noChangeAspect="1"/>
          </p:cNvPicPr>
          <p:nvPr/>
        </p:nvPicPr>
        <p:blipFill>
          <a:blip r:embed="rId5"/>
          <a:srcRect/>
          <a:stretch/>
        </p:blipFill>
        <p:spPr>
          <a:xfrm>
            <a:off x="3664427" y="148121"/>
            <a:ext cx="1652308" cy="388512"/>
          </a:xfrm>
          <a:prstGeom prst="rect">
            <a:avLst/>
          </a:prstGeom>
        </p:spPr>
      </p:pic>
      <p:sp>
        <p:nvSpPr>
          <p:cNvPr id="8" name="Rectangle 7">
            <a:extLst>
              <a:ext uri="{FF2B5EF4-FFF2-40B4-BE49-F238E27FC236}">
                <a16:creationId xmlns:a16="http://schemas.microsoft.com/office/drawing/2014/main" id="{03358DD8-EBCC-6C39-A5C9-F4CC28BBF260}"/>
              </a:ext>
            </a:extLst>
          </p:cNvPr>
          <p:cNvSpPr/>
          <p:nvPr/>
        </p:nvSpPr>
        <p:spPr>
          <a:xfrm>
            <a:off x="2139268" y="622373"/>
            <a:ext cx="4865464" cy="789512"/>
          </a:xfrm>
          <a:prstGeom prst="rect">
            <a:avLst/>
          </a:prstGeom>
        </p:spPr>
        <p:txBody>
          <a:bodyPr wrap="square">
            <a:spAutoFit/>
          </a:bodyPr>
          <a:lstStyle/>
          <a:p>
            <a:pPr algn="ctr">
              <a:lnSpc>
                <a:spcPct val="150000"/>
              </a:lnSpc>
              <a:spcAft>
                <a:spcPts val="0"/>
              </a:spcAft>
            </a:pPr>
            <a:r>
              <a:rPr lang="fr-FR" sz="1050" dirty="0">
                <a:solidFill>
                  <a:srgbClr val="000000"/>
                </a:solidFill>
                <a:latin typeface="Josefin Sans" panose="020F0502020204030204" pitchFamily="2" charset="0"/>
                <a:ea typeface="Arial" panose="020B0604020202020204" pitchFamily="34" charset="0"/>
                <a:cs typeface="Calibri" panose="020F0502020204030204" pitchFamily="34" charset="0"/>
              </a:rPr>
              <a:t>Université Hassan Premier</a:t>
            </a:r>
            <a:endParaRPr lang="en-US" sz="1050" dirty="0">
              <a:latin typeface="Josefin Sans" panose="020F0502020204030204" pitchFamily="2" charset="0"/>
              <a:ea typeface="Arial" panose="020B0604020202020204" pitchFamily="34" charset="0"/>
              <a:cs typeface="Calibri" panose="020F0502020204030204" pitchFamily="34" charset="0"/>
            </a:endParaRPr>
          </a:p>
          <a:p>
            <a:pPr algn="ctr">
              <a:lnSpc>
                <a:spcPct val="150000"/>
              </a:lnSpc>
              <a:spcAft>
                <a:spcPts val="0"/>
              </a:spcAft>
            </a:pPr>
            <a:r>
              <a:rPr lang="fr-FR" sz="1050" dirty="0">
                <a:solidFill>
                  <a:srgbClr val="000000"/>
                </a:solidFill>
                <a:latin typeface="Josefin Sans" panose="020F0502020204030204" pitchFamily="2" charset="0"/>
                <a:ea typeface="Arial" panose="020B0604020202020204" pitchFamily="34" charset="0"/>
                <a:cs typeface="Calibri" panose="020F0502020204030204" pitchFamily="34" charset="0"/>
              </a:rPr>
              <a:t>École Nationale des Sciences Appliquées de Berrechid</a:t>
            </a:r>
          </a:p>
          <a:p>
            <a:pPr algn="ctr">
              <a:lnSpc>
                <a:spcPct val="150000"/>
              </a:lnSpc>
              <a:spcAft>
                <a:spcPts val="0"/>
              </a:spcAft>
            </a:pPr>
            <a:r>
              <a:rPr lang="fr-FR" sz="1050" dirty="0">
                <a:effectLst/>
                <a:latin typeface="Josefin Sans" panose="020F0502020204030204" pitchFamily="2" charset="0"/>
                <a:ea typeface="Arial" panose="020B0604020202020204" pitchFamily="34" charset="0"/>
                <a:cs typeface="Calibri" panose="020F0502020204030204" pitchFamily="34" charset="0"/>
              </a:rPr>
              <a:t>Département de Mathématique</a:t>
            </a:r>
            <a:r>
              <a:rPr lang="fr-FR" sz="1050" dirty="0">
                <a:latin typeface="Josefin Sans" panose="020F0502020204030204" pitchFamily="2" charset="0"/>
                <a:ea typeface="Arial" panose="020B0604020202020204" pitchFamily="34" charset="0"/>
                <a:cs typeface="Calibri" panose="020F0502020204030204" pitchFamily="34" charset="0"/>
              </a:rPr>
              <a:t>s et Informatique</a:t>
            </a:r>
            <a:endParaRPr lang="en-US" sz="1050" dirty="0">
              <a:effectLst/>
              <a:latin typeface="Josefin Sans" panose="020F0502020204030204" pitchFamily="2" charset="0"/>
              <a:ea typeface="Arial" panose="020B0604020202020204" pitchFamily="34" charset="0"/>
              <a:cs typeface="Calibri" panose="020F0502020204030204" pitchFamily="34" charset="0"/>
            </a:endParaRPr>
          </a:p>
        </p:txBody>
      </p:sp>
      <p:cxnSp>
        <p:nvCxnSpPr>
          <p:cNvPr id="11" name="Straight Connector 10">
            <a:extLst>
              <a:ext uri="{FF2B5EF4-FFF2-40B4-BE49-F238E27FC236}">
                <a16:creationId xmlns:a16="http://schemas.microsoft.com/office/drawing/2014/main" id="{6B286863-178D-2BC1-C0AE-D9ADDDD5B60C}"/>
              </a:ext>
            </a:extLst>
          </p:cNvPr>
          <p:cNvCxnSpPr>
            <a:cxnSpLocks/>
          </p:cNvCxnSpPr>
          <p:nvPr/>
        </p:nvCxnSpPr>
        <p:spPr>
          <a:xfrm>
            <a:off x="714983" y="2210745"/>
            <a:ext cx="7714034" cy="0"/>
          </a:xfrm>
          <a:prstGeom prst="line">
            <a:avLst/>
          </a:prstGeom>
          <a:ln w="38100">
            <a:solidFill>
              <a:srgbClr val="FF6D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171BAA8-8E9E-2B8B-F053-7033FE9D43FE}"/>
              </a:ext>
            </a:extLst>
          </p:cNvPr>
          <p:cNvCxnSpPr>
            <a:cxnSpLocks/>
          </p:cNvCxnSpPr>
          <p:nvPr/>
        </p:nvCxnSpPr>
        <p:spPr>
          <a:xfrm>
            <a:off x="714983" y="3086235"/>
            <a:ext cx="7714034" cy="0"/>
          </a:xfrm>
          <a:prstGeom prst="line">
            <a:avLst/>
          </a:prstGeom>
          <a:ln w="38100">
            <a:solidFill>
              <a:srgbClr val="FF6D00"/>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024E698A-4C8F-E129-4644-A2DC33A696D5}"/>
              </a:ext>
            </a:extLst>
          </p:cNvPr>
          <p:cNvSpPr txBox="1">
            <a:spLocks/>
          </p:cNvSpPr>
          <p:nvPr/>
        </p:nvSpPr>
        <p:spPr>
          <a:xfrm>
            <a:off x="935591" y="2278143"/>
            <a:ext cx="7371830" cy="740695"/>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000" b="1" dirty="0">
                <a:latin typeface="Josefin Sans" panose="020F0502020204030204" pitchFamily="2" charset="0"/>
                <a:cs typeface="Calibri" panose="020F0502020204030204" pitchFamily="34" charset="0"/>
              </a:rPr>
              <a:t>Développement d’un chatbot pour répondre aux questions la société de transport MARKOUB.MA</a:t>
            </a:r>
          </a:p>
        </p:txBody>
      </p:sp>
      <p:sp>
        <p:nvSpPr>
          <p:cNvPr id="14" name="Rectangle 13">
            <a:extLst>
              <a:ext uri="{FF2B5EF4-FFF2-40B4-BE49-F238E27FC236}">
                <a16:creationId xmlns:a16="http://schemas.microsoft.com/office/drawing/2014/main" id="{171669BE-0FAE-9FEB-D523-9375D00964B2}"/>
              </a:ext>
            </a:extLst>
          </p:cNvPr>
          <p:cNvSpPr/>
          <p:nvPr/>
        </p:nvSpPr>
        <p:spPr>
          <a:xfrm>
            <a:off x="3293779" y="4860017"/>
            <a:ext cx="2393604" cy="276999"/>
          </a:xfrm>
          <a:prstGeom prst="rect">
            <a:avLst/>
          </a:prstGeom>
        </p:spPr>
        <p:txBody>
          <a:bodyPr wrap="none">
            <a:spAutoFit/>
          </a:bodyPr>
          <a:lstStyle/>
          <a:p>
            <a:pPr algn="ctr"/>
            <a:r>
              <a:rPr lang="fr-FR" sz="1200" kern="1200" dirty="0">
                <a:solidFill>
                  <a:schemeClr val="tx1"/>
                </a:solidFill>
                <a:latin typeface="Josefin Sans" panose="020F0502020204030204" pitchFamily="2" charset="0"/>
                <a:ea typeface="+mn-ea"/>
                <a:cs typeface="Calibri" panose="020F0502020204030204" pitchFamily="34" charset="0"/>
              </a:rPr>
              <a:t>Année universitaire 2023 - 2024</a:t>
            </a:r>
          </a:p>
        </p:txBody>
      </p:sp>
      <p:sp>
        <p:nvSpPr>
          <p:cNvPr id="15" name="Rectangle 14">
            <a:extLst>
              <a:ext uri="{FF2B5EF4-FFF2-40B4-BE49-F238E27FC236}">
                <a16:creationId xmlns:a16="http://schemas.microsoft.com/office/drawing/2014/main" id="{3E2957DD-6137-87F7-9FAF-D8D6D71B3665}"/>
              </a:ext>
            </a:extLst>
          </p:cNvPr>
          <p:cNvSpPr/>
          <p:nvPr/>
        </p:nvSpPr>
        <p:spPr>
          <a:xfrm>
            <a:off x="714983" y="3251347"/>
            <a:ext cx="962123" cy="276999"/>
          </a:xfrm>
          <a:prstGeom prst="rect">
            <a:avLst/>
          </a:prstGeom>
        </p:spPr>
        <p:txBody>
          <a:bodyPr wrap="none">
            <a:spAutoFit/>
          </a:bodyPr>
          <a:lstStyle/>
          <a:p>
            <a:pPr algn="ctr"/>
            <a:r>
              <a:rPr lang="fr-FR" sz="1200" kern="1200" dirty="0">
                <a:solidFill>
                  <a:schemeClr val="tx1"/>
                </a:solidFill>
                <a:latin typeface="Josefin Sans" panose="020F0502020204030204" pitchFamily="2" charset="0"/>
                <a:ea typeface="+mn-ea"/>
                <a:cs typeface="Calibri" panose="020F0502020204030204" pitchFamily="34" charset="0"/>
              </a:rPr>
              <a:t>Réalisé par</a:t>
            </a:r>
          </a:p>
        </p:txBody>
      </p:sp>
      <p:sp>
        <p:nvSpPr>
          <p:cNvPr id="17" name="Rectangle 16">
            <a:extLst>
              <a:ext uri="{FF2B5EF4-FFF2-40B4-BE49-F238E27FC236}">
                <a16:creationId xmlns:a16="http://schemas.microsoft.com/office/drawing/2014/main" id="{472CFDBE-708E-E8EE-1F18-0560D99F817D}"/>
              </a:ext>
            </a:extLst>
          </p:cNvPr>
          <p:cNvSpPr/>
          <p:nvPr/>
        </p:nvSpPr>
        <p:spPr>
          <a:xfrm>
            <a:off x="5854400" y="3251346"/>
            <a:ext cx="1047082" cy="276999"/>
          </a:xfrm>
          <a:prstGeom prst="rect">
            <a:avLst/>
          </a:prstGeom>
        </p:spPr>
        <p:txBody>
          <a:bodyPr wrap="none">
            <a:spAutoFit/>
          </a:bodyPr>
          <a:lstStyle/>
          <a:p>
            <a:pPr algn="ctr"/>
            <a:r>
              <a:rPr lang="fr-FR" sz="1200" kern="1200" dirty="0">
                <a:solidFill>
                  <a:schemeClr val="tx1"/>
                </a:solidFill>
                <a:latin typeface="Josefin Sans" panose="020F0502020204030204" pitchFamily="2" charset="0"/>
                <a:ea typeface="+mn-ea"/>
                <a:cs typeface="Calibri" panose="020F0502020204030204" pitchFamily="34" charset="0"/>
              </a:rPr>
              <a:t>Encadré par</a:t>
            </a:r>
          </a:p>
        </p:txBody>
      </p:sp>
      <p:cxnSp>
        <p:nvCxnSpPr>
          <p:cNvPr id="20" name="Straight Connector 19">
            <a:extLst>
              <a:ext uri="{FF2B5EF4-FFF2-40B4-BE49-F238E27FC236}">
                <a16:creationId xmlns:a16="http://schemas.microsoft.com/office/drawing/2014/main" id="{084BBA3D-2381-F7F0-59C8-C39EC96E200C}"/>
              </a:ext>
            </a:extLst>
          </p:cNvPr>
          <p:cNvCxnSpPr>
            <a:cxnSpLocks/>
          </p:cNvCxnSpPr>
          <p:nvPr/>
        </p:nvCxnSpPr>
        <p:spPr>
          <a:xfrm>
            <a:off x="714983" y="3640105"/>
            <a:ext cx="1623688" cy="0"/>
          </a:xfrm>
          <a:prstGeom prst="line">
            <a:avLst/>
          </a:prstGeom>
          <a:ln w="38100">
            <a:solidFill>
              <a:srgbClr val="FF6D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F738A7D-A9A7-4C75-86CF-5AA550BCD420}"/>
              </a:ext>
            </a:extLst>
          </p:cNvPr>
          <p:cNvCxnSpPr>
            <a:cxnSpLocks/>
          </p:cNvCxnSpPr>
          <p:nvPr/>
        </p:nvCxnSpPr>
        <p:spPr>
          <a:xfrm>
            <a:off x="5883127" y="3640105"/>
            <a:ext cx="2545890" cy="0"/>
          </a:xfrm>
          <a:prstGeom prst="line">
            <a:avLst/>
          </a:prstGeom>
          <a:ln w="38100">
            <a:solidFill>
              <a:srgbClr val="FF6D0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0336BAD-74FE-6B7F-814F-447B7D135407}"/>
              </a:ext>
            </a:extLst>
          </p:cNvPr>
          <p:cNvSpPr/>
          <p:nvPr/>
        </p:nvSpPr>
        <p:spPr>
          <a:xfrm>
            <a:off x="714983" y="3751865"/>
            <a:ext cx="1553630" cy="1015663"/>
          </a:xfrm>
          <a:prstGeom prst="rect">
            <a:avLst/>
          </a:prstGeom>
        </p:spPr>
        <p:txBody>
          <a:bodyPr wrap="none">
            <a:spAutoFit/>
          </a:bodyPr>
          <a:lstStyle/>
          <a:p>
            <a:r>
              <a:rPr lang="fr-FR" sz="1200" b="1" kern="1200" dirty="0">
                <a:solidFill>
                  <a:schemeClr val="tx1"/>
                </a:solidFill>
                <a:latin typeface="Josefin Sans" panose="020F0502020204030204" pitchFamily="2" charset="0"/>
                <a:ea typeface="+mn-ea"/>
                <a:cs typeface="Calibri" panose="020F0502020204030204" pitchFamily="34" charset="0"/>
              </a:rPr>
              <a:t>Anas ANOUAR</a:t>
            </a:r>
          </a:p>
          <a:p>
            <a:r>
              <a:rPr lang="fr-FR" sz="1200" b="1" kern="1200" dirty="0">
                <a:solidFill>
                  <a:schemeClr val="tx1"/>
                </a:solidFill>
                <a:latin typeface="Josefin Sans" panose="020F0502020204030204" pitchFamily="2" charset="0"/>
                <a:ea typeface="+mn-ea"/>
                <a:cs typeface="Calibri" panose="020F0502020204030204" pitchFamily="34" charset="0"/>
              </a:rPr>
              <a:t>Ayoub KHADRANI</a:t>
            </a:r>
          </a:p>
          <a:p>
            <a:r>
              <a:rPr lang="fr-FR" sz="1200" b="1" kern="1200" dirty="0">
                <a:solidFill>
                  <a:schemeClr val="tx1"/>
                </a:solidFill>
                <a:latin typeface="Josefin Sans" panose="020F0502020204030204" pitchFamily="2" charset="0"/>
                <a:ea typeface="+mn-ea"/>
                <a:cs typeface="Calibri" panose="020F0502020204030204" pitchFamily="34" charset="0"/>
              </a:rPr>
              <a:t>Chaima DHAIBA </a:t>
            </a:r>
          </a:p>
          <a:p>
            <a:r>
              <a:rPr lang="fr-FR" sz="1200" b="1" kern="1200" dirty="0">
                <a:solidFill>
                  <a:schemeClr val="tx1"/>
                </a:solidFill>
                <a:latin typeface="Josefin Sans" panose="020F0502020204030204" pitchFamily="2" charset="0"/>
                <a:ea typeface="+mn-ea"/>
                <a:cs typeface="Calibri" panose="020F0502020204030204" pitchFamily="34" charset="0"/>
              </a:rPr>
              <a:t>Ismail HARIK</a:t>
            </a:r>
          </a:p>
          <a:p>
            <a:r>
              <a:rPr lang="fr-FR" sz="1200" b="1" kern="1200" dirty="0">
                <a:solidFill>
                  <a:schemeClr val="tx1"/>
                </a:solidFill>
                <a:latin typeface="Josefin Sans" panose="020F0502020204030204" pitchFamily="2" charset="0"/>
                <a:ea typeface="+mn-ea"/>
                <a:cs typeface="Calibri" panose="020F0502020204030204" pitchFamily="34" charset="0"/>
              </a:rPr>
              <a:t>Salma NAFFAH</a:t>
            </a:r>
          </a:p>
        </p:txBody>
      </p:sp>
      <p:sp>
        <p:nvSpPr>
          <p:cNvPr id="30" name="Rectangle 29">
            <a:extLst>
              <a:ext uri="{FF2B5EF4-FFF2-40B4-BE49-F238E27FC236}">
                <a16:creationId xmlns:a16="http://schemas.microsoft.com/office/drawing/2014/main" id="{7BB6365E-496A-3CAA-EFB4-FF23CA342263}"/>
              </a:ext>
            </a:extLst>
          </p:cNvPr>
          <p:cNvSpPr/>
          <p:nvPr/>
        </p:nvSpPr>
        <p:spPr>
          <a:xfrm>
            <a:off x="6005311" y="3751865"/>
            <a:ext cx="2403222" cy="276999"/>
          </a:xfrm>
          <a:prstGeom prst="rect">
            <a:avLst/>
          </a:prstGeom>
        </p:spPr>
        <p:txBody>
          <a:bodyPr wrap="none">
            <a:spAutoFit/>
          </a:bodyPr>
          <a:lstStyle/>
          <a:p>
            <a:r>
              <a:rPr lang="fr-FR" sz="1200" b="1" kern="1200" dirty="0">
                <a:solidFill>
                  <a:schemeClr val="tx1"/>
                </a:solidFill>
                <a:latin typeface="Josefin Sans" panose="020F0502020204030204" pitchFamily="2" charset="0"/>
                <a:ea typeface="+mn-ea"/>
                <a:cs typeface="Calibri" panose="020F0502020204030204" pitchFamily="34" charset="0"/>
              </a:rPr>
              <a:t>M. BOUZGARNE </a:t>
            </a:r>
            <a:r>
              <a:rPr lang="fr-FR" sz="1200" b="1" kern="1200" dirty="0" err="1">
                <a:solidFill>
                  <a:schemeClr val="tx1"/>
                </a:solidFill>
                <a:latin typeface="Josefin Sans" panose="020F0502020204030204" pitchFamily="2" charset="0"/>
                <a:ea typeface="+mn-ea"/>
                <a:cs typeface="Calibri" panose="020F0502020204030204" pitchFamily="34" charset="0"/>
              </a:rPr>
              <a:t>Itri</a:t>
            </a:r>
            <a:r>
              <a:rPr lang="fr-FR" sz="1200" b="1" kern="1200" dirty="0">
                <a:solidFill>
                  <a:schemeClr val="tx1"/>
                </a:solidFill>
                <a:latin typeface="Josefin Sans" panose="020F0502020204030204" pitchFamily="2" charset="0"/>
                <a:ea typeface="+mn-ea"/>
                <a:cs typeface="Calibri" panose="020F0502020204030204" pitchFamily="34" charset="0"/>
              </a:rPr>
              <a:t> (ENSAB)</a:t>
            </a:r>
          </a:p>
        </p:txBody>
      </p:sp>
      <p:grpSp>
        <p:nvGrpSpPr>
          <p:cNvPr id="18" name="Group 17">
            <a:extLst>
              <a:ext uri="{FF2B5EF4-FFF2-40B4-BE49-F238E27FC236}">
                <a16:creationId xmlns:a16="http://schemas.microsoft.com/office/drawing/2014/main" id="{B2AC3637-01A6-7294-6B05-AA425C8C2C01}"/>
              </a:ext>
            </a:extLst>
          </p:cNvPr>
          <p:cNvGrpSpPr/>
          <p:nvPr/>
        </p:nvGrpSpPr>
        <p:grpSpPr>
          <a:xfrm>
            <a:off x="3200400" y="1322765"/>
            <a:ext cx="2743200" cy="669414"/>
            <a:chOff x="3200400" y="1322765"/>
            <a:chExt cx="2743200" cy="669414"/>
          </a:xfrm>
        </p:grpSpPr>
        <p:sp>
          <p:nvSpPr>
            <p:cNvPr id="9" name="Rectangle 8">
              <a:extLst>
                <a:ext uri="{FF2B5EF4-FFF2-40B4-BE49-F238E27FC236}">
                  <a16:creationId xmlns:a16="http://schemas.microsoft.com/office/drawing/2014/main" id="{40D3189E-4703-57E7-4E3E-21757090BB79}"/>
                </a:ext>
              </a:extLst>
            </p:cNvPr>
            <p:cNvSpPr/>
            <p:nvPr/>
          </p:nvSpPr>
          <p:spPr>
            <a:xfrm>
              <a:off x="3200400" y="1322765"/>
              <a:ext cx="2743200" cy="669414"/>
            </a:xfrm>
            <a:prstGeom prst="rect">
              <a:avLst/>
            </a:prstGeom>
          </p:spPr>
          <p:txBody>
            <a:bodyPr wrap="square">
              <a:spAutoFit/>
            </a:bodyPr>
            <a:lstStyle/>
            <a:p>
              <a:pPr algn="ctr">
                <a:lnSpc>
                  <a:spcPct val="150000"/>
                </a:lnSpc>
                <a:spcAft>
                  <a:spcPts val="0"/>
                </a:spcAft>
              </a:pPr>
              <a:r>
                <a:rPr lang="en-US" b="1" dirty="0">
                  <a:solidFill>
                    <a:srgbClr val="000000"/>
                  </a:solidFill>
                  <a:latin typeface="Josefin Sans" panose="020F0502020204030204" pitchFamily="2" charset="0"/>
                  <a:ea typeface="Arial" panose="020B0604020202020204" pitchFamily="34" charset="0"/>
                  <a:cs typeface="Calibri" panose="020F0502020204030204" pitchFamily="34" charset="0"/>
                </a:rPr>
                <a:t>    Intelligence </a:t>
              </a:r>
              <a:r>
                <a:rPr lang="en-US" b="1" dirty="0" err="1">
                  <a:solidFill>
                    <a:srgbClr val="000000"/>
                  </a:solidFill>
                  <a:latin typeface="Josefin Sans" panose="020F0502020204030204" pitchFamily="2" charset="0"/>
                  <a:ea typeface="Arial" panose="020B0604020202020204" pitchFamily="34" charset="0"/>
                  <a:cs typeface="Calibri" panose="020F0502020204030204" pitchFamily="34" charset="0"/>
                </a:rPr>
                <a:t>Artificielle</a:t>
              </a:r>
              <a:endParaRPr lang="en-US" b="1" dirty="0">
                <a:solidFill>
                  <a:srgbClr val="000000"/>
                </a:solidFill>
                <a:latin typeface="Josefin Sans" panose="020F0502020204030204" pitchFamily="2" charset="0"/>
                <a:ea typeface="Arial" panose="020B0604020202020204" pitchFamily="34" charset="0"/>
                <a:cs typeface="Calibri" panose="020F0502020204030204" pitchFamily="34" charset="0"/>
              </a:endParaRPr>
            </a:p>
            <a:p>
              <a:pPr algn="ctr">
                <a:lnSpc>
                  <a:spcPct val="150000"/>
                </a:lnSpc>
                <a:spcAft>
                  <a:spcPts val="0"/>
                </a:spcAft>
              </a:pPr>
              <a:r>
                <a:rPr lang="en-US" sz="1200" dirty="0" err="1">
                  <a:latin typeface="Josefin Sans" panose="020F0502020204030204" pitchFamily="2" charset="0"/>
                  <a:ea typeface="Arial" panose="020B0604020202020204" pitchFamily="34" charset="0"/>
                  <a:cs typeface="Calibri" panose="020F0502020204030204" pitchFamily="34" charset="0"/>
                </a:rPr>
                <a:t>Filière</a:t>
              </a:r>
              <a:r>
                <a:rPr lang="en-US" sz="1200" dirty="0">
                  <a:latin typeface="Josefin Sans" panose="020F0502020204030204" pitchFamily="2" charset="0"/>
                  <a:ea typeface="Arial" panose="020B0604020202020204" pitchFamily="34" charset="0"/>
                  <a:cs typeface="Calibri" panose="020F0502020204030204" pitchFamily="34" charset="0"/>
                </a:rPr>
                <a:t>: </a:t>
              </a:r>
              <a:r>
                <a:rPr lang="en-US" sz="1200" b="1" dirty="0" err="1">
                  <a:latin typeface="Josefin Sans" panose="020F0502020204030204" pitchFamily="2" charset="0"/>
                  <a:ea typeface="Arial" panose="020B0604020202020204" pitchFamily="34" charset="0"/>
                  <a:cs typeface="Calibri" panose="020F0502020204030204" pitchFamily="34" charset="0"/>
                </a:rPr>
                <a:t>Génie</a:t>
              </a:r>
              <a:r>
                <a:rPr lang="en-US" sz="1200" b="1" dirty="0">
                  <a:latin typeface="Josefin Sans" panose="020F0502020204030204" pitchFamily="2" charset="0"/>
                  <a:ea typeface="Arial" panose="020B0604020202020204" pitchFamily="34" charset="0"/>
                  <a:cs typeface="Calibri" panose="020F0502020204030204" pitchFamily="34" charset="0"/>
                </a:rPr>
                <a:t> Informatique</a:t>
              </a:r>
              <a:endParaRPr lang="en-US" sz="1200" b="1" dirty="0">
                <a:effectLst/>
                <a:latin typeface="Josefin Sans" panose="020F0502020204030204" pitchFamily="2" charset="0"/>
                <a:ea typeface="Arial" panose="020B060402020202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596EC557-AE71-7484-E7FE-7D2C2AF5D1E9}"/>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401135" y="1464768"/>
              <a:ext cx="260485" cy="192108"/>
            </a:xfrm>
            <a:prstGeom prst="rect">
              <a:avLst/>
            </a:prstGeom>
          </p:spPr>
        </p:pic>
      </p:grpSp>
    </p:spTree>
    <p:extLst>
      <p:ext uri="{BB962C8B-B14F-4D97-AF65-F5344CB8AC3E}">
        <p14:creationId xmlns:p14="http://schemas.microsoft.com/office/powerpoint/2010/main" val="3667165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cxnSp>
        <p:nvCxnSpPr>
          <p:cNvPr id="5" name="Google Shape;439;p50">
            <a:extLst>
              <a:ext uri="{FF2B5EF4-FFF2-40B4-BE49-F238E27FC236}">
                <a16:creationId xmlns:a16="http://schemas.microsoft.com/office/drawing/2014/main" id="{8D950905-65A7-8FDB-EB2A-943B5596806E}"/>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22" name="Group 21">
            <a:extLst>
              <a:ext uri="{FF2B5EF4-FFF2-40B4-BE49-F238E27FC236}">
                <a16:creationId xmlns:a16="http://schemas.microsoft.com/office/drawing/2014/main" id="{5A728F6D-415C-07B3-068E-62BCCBB17F67}"/>
              </a:ext>
            </a:extLst>
          </p:cNvPr>
          <p:cNvGrpSpPr/>
          <p:nvPr/>
        </p:nvGrpSpPr>
        <p:grpSpPr>
          <a:xfrm>
            <a:off x="1998158" y="317615"/>
            <a:ext cx="1976097" cy="298489"/>
            <a:chOff x="2273551" y="317615"/>
            <a:chExt cx="1976097" cy="298489"/>
          </a:xfrm>
        </p:grpSpPr>
        <p:sp>
          <p:nvSpPr>
            <p:cNvPr id="7" name="Google Shape;446;p50">
              <a:extLst>
                <a:ext uri="{FF2B5EF4-FFF2-40B4-BE49-F238E27FC236}">
                  <a16:creationId xmlns:a16="http://schemas.microsoft.com/office/drawing/2014/main" id="{E064C56A-5348-3B6D-0F8A-F2B116ABE126}"/>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Conception et Modélisation</a:t>
              </a:r>
            </a:p>
          </p:txBody>
        </p:sp>
        <p:sp>
          <p:nvSpPr>
            <p:cNvPr id="8" name="Google Shape;447;p50">
              <a:hlinkClick r:id="rId3" action="ppaction://hlinksldjump"/>
              <a:extLst>
                <a:ext uri="{FF2B5EF4-FFF2-40B4-BE49-F238E27FC236}">
                  <a16:creationId xmlns:a16="http://schemas.microsoft.com/office/drawing/2014/main" id="{FAD20588-DEF9-99F7-B5CC-B2C8627E6A41}"/>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32" name="Group 31">
            <a:extLst>
              <a:ext uri="{FF2B5EF4-FFF2-40B4-BE49-F238E27FC236}">
                <a16:creationId xmlns:a16="http://schemas.microsoft.com/office/drawing/2014/main" id="{6E995B3B-EC93-D34D-0D02-EE9DE30855B4}"/>
              </a:ext>
            </a:extLst>
          </p:cNvPr>
          <p:cNvGrpSpPr/>
          <p:nvPr/>
        </p:nvGrpSpPr>
        <p:grpSpPr>
          <a:xfrm>
            <a:off x="3896313" y="317615"/>
            <a:ext cx="1976097" cy="298489"/>
            <a:chOff x="4289236" y="317615"/>
            <a:chExt cx="1976097" cy="298489"/>
          </a:xfrm>
        </p:grpSpPr>
        <p:sp>
          <p:nvSpPr>
            <p:cNvPr id="10" name="Google Shape;446;p50">
              <a:extLst>
                <a:ext uri="{FF2B5EF4-FFF2-40B4-BE49-F238E27FC236}">
                  <a16:creationId xmlns:a16="http://schemas.microsoft.com/office/drawing/2014/main" id="{0BC29200-97DE-4A01-1744-44248B61930A}"/>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11" name="Google Shape;447;p50">
              <a:hlinkClick r:id="rId4" action="ppaction://hlinksldjump"/>
              <a:extLst>
                <a:ext uri="{FF2B5EF4-FFF2-40B4-BE49-F238E27FC236}">
                  <a16:creationId xmlns:a16="http://schemas.microsoft.com/office/drawing/2014/main" id="{69D9D155-2FCE-A70E-C0F7-A0DD2BC71699}"/>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20" name="Group 19">
            <a:extLst>
              <a:ext uri="{FF2B5EF4-FFF2-40B4-BE49-F238E27FC236}">
                <a16:creationId xmlns:a16="http://schemas.microsoft.com/office/drawing/2014/main" id="{BE747BD0-A542-1DD5-1927-B9E332AE6661}"/>
              </a:ext>
            </a:extLst>
          </p:cNvPr>
          <p:cNvGrpSpPr/>
          <p:nvPr/>
        </p:nvGrpSpPr>
        <p:grpSpPr>
          <a:xfrm>
            <a:off x="5794468" y="317615"/>
            <a:ext cx="1689000" cy="298489"/>
            <a:chOff x="6265333" y="317615"/>
            <a:chExt cx="1689000" cy="298489"/>
          </a:xfrm>
        </p:grpSpPr>
        <p:sp>
          <p:nvSpPr>
            <p:cNvPr id="13" name="Google Shape;446;p50">
              <a:extLst>
                <a:ext uri="{FF2B5EF4-FFF2-40B4-BE49-F238E27FC236}">
                  <a16:creationId xmlns:a16="http://schemas.microsoft.com/office/drawing/2014/main" id="{91893B7B-ADB4-A7FA-888C-3EA99E490CF8}"/>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14" name="Google Shape;447;p50">
              <a:hlinkClick r:id="rId5" action="ppaction://hlinksldjump"/>
              <a:extLst>
                <a:ext uri="{FF2B5EF4-FFF2-40B4-BE49-F238E27FC236}">
                  <a16:creationId xmlns:a16="http://schemas.microsoft.com/office/drawing/2014/main" id="{324DEE4C-FC34-1079-EB1F-8980F809DE24}"/>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19" name="Group 18">
            <a:extLst>
              <a:ext uri="{FF2B5EF4-FFF2-40B4-BE49-F238E27FC236}">
                <a16:creationId xmlns:a16="http://schemas.microsoft.com/office/drawing/2014/main" id="{D2A33BD2-EEB5-C819-49B0-F61E95C6AA27}"/>
              </a:ext>
            </a:extLst>
          </p:cNvPr>
          <p:cNvGrpSpPr/>
          <p:nvPr/>
        </p:nvGrpSpPr>
        <p:grpSpPr>
          <a:xfrm>
            <a:off x="7405526" y="317615"/>
            <a:ext cx="1689000" cy="298489"/>
            <a:chOff x="7569414" y="317615"/>
            <a:chExt cx="1689000" cy="298489"/>
          </a:xfrm>
        </p:grpSpPr>
        <p:sp>
          <p:nvSpPr>
            <p:cNvPr id="16" name="Google Shape;446;p50">
              <a:extLst>
                <a:ext uri="{FF2B5EF4-FFF2-40B4-BE49-F238E27FC236}">
                  <a16:creationId xmlns:a16="http://schemas.microsoft.com/office/drawing/2014/main" id="{40BB3EC0-52F3-CC5E-6104-56FF614CF986}"/>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17" name="Google Shape;447;p50">
              <a:hlinkClick r:id="rId6" action="ppaction://hlinksldjump"/>
              <a:extLst>
                <a:ext uri="{FF2B5EF4-FFF2-40B4-BE49-F238E27FC236}">
                  <a16:creationId xmlns:a16="http://schemas.microsoft.com/office/drawing/2014/main" id="{A98EC606-3127-CC46-C0D1-88679B74AB2D}"/>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8" name="Group 27">
            <a:extLst>
              <a:ext uri="{FF2B5EF4-FFF2-40B4-BE49-F238E27FC236}">
                <a16:creationId xmlns:a16="http://schemas.microsoft.com/office/drawing/2014/main" id="{5C670190-2D28-60E1-6107-13B290A3CADE}"/>
              </a:ext>
            </a:extLst>
          </p:cNvPr>
          <p:cNvGrpSpPr/>
          <p:nvPr/>
        </p:nvGrpSpPr>
        <p:grpSpPr>
          <a:xfrm>
            <a:off x="387100" y="317615"/>
            <a:ext cx="1689000" cy="298489"/>
            <a:chOff x="2273551" y="317615"/>
            <a:chExt cx="1689000" cy="298489"/>
          </a:xfrm>
        </p:grpSpPr>
        <p:sp>
          <p:nvSpPr>
            <p:cNvPr id="29" name="Google Shape;446;p50">
              <a:extLst>
                <a:ext uri="{FF2B5EF4-FFF2-40B4-BE49-F238E27FC236}">
                  <a16:creationId xmlns:a16="http://schemas.microsoft.com/office/drawing/2014/main" id="{BD5EF816-D475-F21D-121A-19A1225CE776}"/>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30" name="Google Shape;447;p50">
              <a:hlinkClick r:id="rId7" action="ppaction://hlinksldjump"/>
              <a:extLst>
                <a:ext uri="{FF2B5EF4-FFF2-40B4-BE49-F238E27FC236}">
                  <a16:creationId xmlns:a16="http://schemas.microsoft.com/office/drawing/2014/main" id="{E02EB02D-226D-6AAC-A0FC-CA994220AFEB}"/>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grpSp>
        <p:nvGrpSpPr>
          <p:cNvPr id="43" name="Group 42">
            <a:extLst>
              <a:ext uri="{FF2B5EF4-FFF2-40B4-BE49-F238E27FC236}">
                <a16:creationId xmlns:a16="http://schemas.microsoft.com/office/drawing/2014/main" id="{5385DB22-1F38-9791-F56D-5A682B1FBFDA}"/>
              </a:ext>
            </a:extLst>
          </p:cNvPr>
          <p:cNvGrpSpPr/>
          <p:nvPr/>
        </p:nvGrpSpPr>
        <p:grpSpPr>
          <a:xfrm>
            <a:off x="454523" y="725525"/>
            <a:ext cx="1506826" cy="364633"/>
            <a:chOff x="454523" y="725525"/>
            <a:chExt cx="1506826" cy="364633"/>
          </a:xfrm>
        </p:grpSpPr>
        <p:sp>
          <p:nvSpPr>
            <p:cNvPr id="40" name="Rectangle 7">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b="1" kern="1200" dirty="0">
                  <a:solidFill>
                    <a:schemeClr val="tx1"/>
                  </a:solidFill>
                  <a:latin typeface="Josefin Sans" pitchFamily="2" charset="0"/>
                  <a:ea typeface="+mj-ea"/>
                  <a:cs typeface="Calibri" panose="020F0502020204030204" pitchFamily="34" charset="0"/>
                </a:rPr>
                <a:t>Collecte des données</a:t>
              </a:r>
            </a:p>
          </p:txBody>
        </p:sp>
        <p:cxnSp>
          <p:nvCxnSpPr>
            <p:cNvPr id="41" name="Straight Connector 40">
              <a:extLst>
                <a:ext uri="{FF2B5EF4-FFF2-40B4-BE49-F238E27FC236}">
                  <a16:creationId xmlns:a16="http://schemas.microsoft.com/office/drawing/2014/main" id="{B4159B6D-C511-AFB9-94B6-6B937C202CF1}"/>
                </a:ext>
              </a:extLst>
            </p:cNvPr>
            <p:cNvCxnSpPr>
              <a:cxnSpLocks/>
            </p:cNvCxnSpPr>
            <p:nvPr/>
          </p:nvCxnSpPr>
          <p:spPr>
            <a:xfrm>
              <a:off x="454523" y="1090158"/>
              <a:ext cx="1433750"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A5557B2-D22F-5591-AF1F-5279A0AAD056}"/>
              </a:ext>
            </a:extLst>
          </p:cNvPr>
          <p:cNvGrpSpPr/>
          <p:nvPr/>
        </p:nvGrpSpPr>
        <p:grpSpPr>
          <a:xfrm>
            <a:off x="7556114" y="725525"/>
            <a:ext cx="1387824" cy="364633"/>
            <a:chOff x="454523" y="725525"/>
            <a:chExt cx="1387824" cy="364633"/>
          </a:xfrm>
        </p:grpSpPr>
        <p:sp>
          <p:nvSpPr>
            <p:cNvPr id="57" name="Rectangle 7">
              <a:extLst>
                <a:ext uri="{FF2B5EF4-FFF2-40B4-BE49-F238E27FC236}">
                  <a16:creationId xmlns:a16="http://schemas.microsoft.com/office/drawing/2014/main" id="{33F14619-4E6E-84FC-178E-3D132BE9A65C}"/>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58" name="Straight Connector 57">
              <a:extLst>
                <a:ext uri="{FF2B5EF4-FFF2-40B4-BE49-F238E27FC236}">
                  <a16:creationId xmlns:a16="http://schemas.microsoft.com/office/drawing/2014/main" id="{E136FF36-9B0D-67D6-EBDA-C455098BFBBE}"/>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Google Shape;1745;p82">
            <a:extLst>
              <a:ext uri="{FF2B5EF4-FFF2-40B4-BE49-F238E27FC236}">
                <a16:creationId xmlns:a16="http://schemas.microsoft.com/office/drawing/2014/main" id="{E1B40098-F921-A949-F9B1-8DEB653DDBAB}"/>
              </a:ext>
            </a:extLst>
          </p:cNvPr>
          <p:cNvSpPr txBox="1">
            <a:spLocks/>
          </p:cNvSpPr>
          <p:nvPr/>
        </p:nvSpPr>
        <p:spPr>
          <a:xfrm>
            <a:off x="387099" y="1157136"/>
            <a:ext cx="8160847" cy="2446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50800" indent="-317500">
              <a:lnSpc>
                <a:spcPct val="150000"/>
              </a:lnSpc>
              <a:buClr>
                <a:srgbClr val="FF6D00"/>
              </a:buClr>
              <a:buSzPts val="1400"/>
              <a:buFont typeface="Arial"/>
              <a:buChar char="●"/>
            </a:pPr>
            <a:endParaRPr lang="fr-FR" dirty="0">
              <a:uFill>
                <a:noFill/>
              </a:uFill>
              <a:latin typeface="Josefin Sans" pitchFamily="2" charset="0"/>
            </a:endParaRPr>
          </a:p>
        </p:txBody>
      </p:sp>
      <p:grpSp>
        <p:nvGrpSpPr>
          <p:cNvPr id="23" name="Group 22">
            <a:extLst>
              <a:ext uri="{FF2B5EF4-FFF2-40B4-BE49-F238E27FC236}">
                <a16:creationId xmlns:a16="http://schemas.microsoft.com/office/drawing/2014/main" id="{276B1AAE-549D-33B1-EEFF-89B30A37B0DF}"/>
              </a:ext>
            </a:extLst>
          </p:cNvPr>
          <p:cNvGrpSpPr/>
          <p:nvPr/>
        </p:nvGrpSpPr>
        <p:grpSpPr>
          <a:xfrm>
            <a:off x="2177310" y="725525"/>
            <a:ext cx="1506826" cy="364633"/>
            <a:chOff x="454523" y="725525"/>
            <a:chExt cx="1506826" cy="364633"/>
          </a:xfrm>
        </p:grpSpPr>
        <p:sp>
          <p:nvSpPr>
            <p:cNvPr id="24" name="Rectangle 7">
              <a:extLst>
                <a:ext uri="{FF2B5EF4-FFF2-40B4-BE49-F238E27FC236}">
                  <a16:creationId xmlns:a16="http://schemas.microsoft.com/office/drawing/2014/main" id="{8E936312-B945-A376-9D20-A252294C9AEC}"/>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Fine-</a:t>
              </a:r>
              <a:r>
                <a:rPr lang="fr-FR" sz="1050" kern="1200" dirty="0" err="1">
                  <a:solidFill>
                    <a:srgbClr val="BFBFBF"/>
                  </a:solidFill>
                  <a:latin typeface="Josefin Sans" pitchFamily="2" charset="0"/>
                  <a:ea typeface="+mj-ea"/>
                  <a:cs typeface="Calibri" panose="020F0502020204030204" pitchFamily="34" charset="0"/>
                </a:rPr>
                <a:t>tunning</a:t>
              </a:r>
              <a:r>
                <a:rPr lang="fr-FR" sz="1050" kern="1200" dirty="0">
                  <a:solidFill>
                    <a:srgbClr val="BFBFBF"/>
                  </a:solidFill>
                  <a:latin typeface="Josefin Sans" pitchFamily="2" charset="0"/>
                  <a:ea typeface="+mj-ea"/>
                  <a:cs typeface="Calibri" panose="020F0502020204030204" pitchFamily="34" charset="0"/>
                </a:rPr>
                <a:t> du modèle </a:t>
              </a:r>
            </a:p>
          </p:txBody>
        </p:sp>
        <p:cxnSp>
          <p:nvCxnSpPr>
            <p:cNvPr id="25" name="Straight Connector 24">
              <a:extLst>
                <a:ext uri="{FF2B5EF4-FFF2-40B4-BE49-F238E27FC236}">
                  <a16:creationId xmlns:a16="http://schemas.microsoft.com/office/drawing/2014/main" id="{ECC1FCA7-81B5-B268-E9CE-E6C86D0F7405}"/>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FA4FC84-58A1-938F-C0A1-B2A22778CD76}"/>
              </a:ext>
            </a:extLst>
          </p:cNvPr>
          <p:cNvGrpSpPr/>
          <p:nvPr/>
        </p:nvGrpSpPr>
        <p:grpSpPr>
          <a:xfrm>
            <a:off x="3900097" y="725525"/>
            <a:ext cx="1506826" cy="364633"/>
            <a:chOff x="454523" y="725525"/>
            <a:chExt cx="1506826" cy="364633"/>
          </a:xfrm>
        </p:grpSpPr>
        <p:sp>
          <p:nvSpPr>
            <p:cNvPr id="27" name="Rectangle 7">
              <a:extLst>
                <a:ext uri="{FF2B5EF4-FFF2-40B4-BE49-F238E27FC236}">
                  <a16:creationId xmlns:a16="http://schemas.microsoft.com/office/drawing/2014/main" id="{F8E945DA-6326-9FA1-B818-3C3791157D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WhatsApp</a:t>
              </a:r>
            </a:p>
          </p:txBody>
        </p:sp>
        <p:cxnSp>
          <p:nvCxnSpPr>
            <p:cNvPr id="31" name="Straight Connector 30">
              <a:extLst>
                <a:ext uri="{FF2B5EF4-FFF2-40B4-BE49-F238E27FC236}">
                  <a16:creationId xmlns:a16="http://schemas.microsoft.com/office/drawing/2014/main" id="{538F3220-CC06-01FD-9C22-1885E4218E5E}"/>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5F452F8-AE37-C862-6FB5-15985BF9DD9C}"/>
              </a:ext>
            </a:extLst>
          </p:cNvPr>
          <p:cNvGrpSpPr/>
          <p:nvPr/>
        </p:nvGrpSpPr>
        <p:grpSpPr>
          <a:xfrm>
            <a:off x="5622884" y="725525"/>
            <a:ext cx="1302710" cy="364633"/>
            <a:chOff x="454523" y="725525"/>
            <a:chExt cx="1302710" cy="364633"/>
          </a:xfrm>
        </p:grpSpPr>
        <p:sp>
          <p:nvSpPr>
            <p:cNvPr id="53" name="Rectangle 7">
              <a:extLst>
                <a:ext uri="{FF2B5EF4-FFF2-40B4-BE49-F238E27FC236}">
                  <a16:creationId xmlns:a16="http://schemas.microsoft.com/office/drawing/2014/main" id="{E3EDC972-9364-6726-4987-B3E7C31E50F4}"/>
                </a:ext>
              </a:extLst>
            </p:cNvPr>
            <p:cNvSpPr txBox="1">
              <a:spLocks noChangeArrowheads="1"/>
            </p:cNvSpPr>
            <p:nvPr/>
          </p:nvSpPr>
          <p:spPr>
            <a:xfrm>
              <a:off x="495620" y="725525"/>
              <a:ext cx="1261613"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Prompt Engineering</a:t>
              </a:r>
            </a:p>
          </p:txBody>
        </p:sp>
        <p:cxnSp>
          <p:nvCxnSpPr>
            <p:cNvPr id="54" name="Straight Connector 53">
              <a:extLst>
                <a:ext uri="{FF2B5EF4-FFF2-40B4-BE49-F238E27FC236}">
                  <a16:creationId xmlns:a16="http://schemas.microsoft.com/office/drawing/2014/main" id="{2E43D0E5-242F-D113-614F-7B9E275AB938}"/>
                </a:ext>
              </a:extLst>
            </p:cNvPr>
            <p:cNvCxnSpPr>
              <a:cxnSpLocks/>
            </p:cNvCxnSpPr>
            <p:nvPr/>
          </p:nvCxnSpPr>
          <p:spPr>
            <a:xfrm>
              <a:off x="454523" y="1090158"/>
              <a:ext cx="13027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0F75B7F2-2A4E-D6D2-2403-A15D8A6E90E6}"/>
              </a:ext>
            </a:extLst>
          </p:cNvPr>
          <p:cNvGrpSpPr/>
          <p:nvPr/>
        </p:nvGrpSpPr>
        <p:grpSpPr>
          <a:xfrm>
            <a:off x="7141554" y="725525"/>
            <a:ext cx="1506826" cy="364633"/>
            <a:chOff x="454523" y="725525"/>
            <a:chExt cx="1506826" cy="364633"/>
          </a:xfrm>
        </p:grpSpPr>
        <p:sp>
          <p:nvSpPr>
            <p:cNvPr id="59" name="Rectangle 7">
              <a:extLst>
                <a:ext uri="{FF2B5EF4-FFF2-40B4-BE49-F238E27FC236}">
                  <a16:creationId xmlns:a16="http://schemas.microsoft.com/office/drawing/2014/main" id="{C2B62A24-1385-C3A6-25C9-359E8D73129E}"/>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Whisper</a:t>
              </a:r>
            </a:p>
          </p:txBody>
        </p:sp>
        <p:cxnSp>
          <p:nvCxnSpPr>
            <p:cNvPr id="60" name="Straight Connector 59">
              <a:extLst>
                <a:ext uri="{FF2B5EF4-FFF2-40B4-BE49-F238E27FC236}">
                  <a16:creationId xmlns:a16="http://schemas.microsoft.com/office/drawing/2014/main" id="{C7CB9541-ECD0-7CB7-636B-06D85367389C}"/>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051" name="Picture 3" descr="C:\Users\uhp\Downloads\94821seleniu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3822" y="1157136"/>
            <a:ext cx="5643860" cy="313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64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cxnSp>
        <p:nvCxnSpPr>
          <p:cNvPr id="5" name="Google Shape;439;p50">
            <a:extLst>
              <a:ext uri="{FF2B5EF4-FFF2-40B4-BE49-F238E27FC236}">
                <a16:creationId xmlns:a16="http://schemas.microsoft.com/office/drawing/2014/main" id="{8D950905-65A7-8FDB-EB2A-943B5596806E}"/>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22" name="Group 21">
            <a:extLst>
              <a:ext uri="{FF2B5EF4-FFF2-40B4-BE49-F238E27FC236}">
                <a16:creationId xmlns:a16="http://schemas.microsoft.com/office/drawing/2014/main" id="{5A728F6D-415C-07B3-068E-62BCCBB17F67}"/>
              </a:ext>
            </a:extLst>
          </p:cNvPr>
          <p:cNvGrpSpPr/>
          <p:nvPr/>
        </p:nvGrpSpPr>
        <p:grpSpPr>
          <a:xfrm>
            <a:off x="1998158" y="317615"/>
            <a:ext cx="1976097" cy="298489"/>
            <a:chOff x="2273551" y="317615"/>
            <a:chExt cx="1976097" cy="298489"/>
          </a:xfrm>
        </p:grpSpPr>
        <p:sp>
          <p:nvSpPr>
            <p:cNvPr id="7" name="Google Shape;446;p50">
              <a:extLst>
                <a:ext uri="{FF2B5EF4-FFF2-40B4-BE49-F238E27FC236}">
                  <a16:creationId xmlns:a16="http://schemas.microsoft.com/office/drawing/2014/main" id="{E064C56A-5348-3B6D-0F8A-F2B116ABE126}"/>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Conception et Modélisation</a:t>
              </a:r>
            </a:p>
          </p:txBody>
        </p:sp>
        <p:sp>
          <p:nvSpPr>
            <p:cNvPr id="8" name="Google Shape;447;p50">
              <a:hlinkClick r:id="rId3" action="ppaction://hlinksldjump"/>
              <a:extLst>
                <a:ext uri="{FF2B5EF4-FFF2-40B4-BE49-F238E27FC236}">
                  <a16:creationId xmlns:a16="http://schemas.microsoft.com/office/drawing/2014/main" id="{FAD20588-DEF9-99F7-B5CC-B2C8627E6A41}"/>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32" name="Group 31">
            <a:extLst>
              <a:ext uri="{FF2B5EF4-FFF2-40B4-BE49-F238E27FC236}">
                <a16:creationId xmlns:a16="http://schemas.microsoft.com/office/drawing/2014/main" id="{6E995B3B-EC93-D34D-0D02-EE9DE30855B4}"/>
              </a:ext>
            </a:extLst>
          </p:cNvPr>
          <p:cNvGrpSpPr/>
          <p:nvPr/>
        </p:nvGrpSpPr>
        <p:grpSpPr>
          <a:xfrm>
            <a:off x="3896313" y="317615"/>
            <a:ext cx="1976097" cy="298489"/>
            <a:chOff x="4289236" y="317615"/>
            <a:chExt cx="1976097" cy="298489"/>
          </a:xfrm>
        </p:grpSpPr>
        <p:sp>
          <p:nvSpPr>
            <p:cNvPr id="10" name="Google Shape;446;p50">
              <a:extLst>
                <a:ext uri="{FF2B5EF4-FFF2-40B4-BE49-F238E27FC236}">
                  <a16:creationId xmlns:a16="http://schemas.microsoft.com/office/drawing/2014/main" id="{0BC29200-97DE-4A01-1744-44248B61930A}"/>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11" name="Google Shape;447;p50">
              <a:hlinkClick r:id="rId4" action="ppaction://hlinksldjump"/>
              <a:extLst>
                <a:ext uri="{FF2B5EF4-FFF2-40B4-BE49-F238E27FC236}">
                  <a16:creationId xmlns:a16="http://schemas.microsoft.com/office/drawing/2014/main" id="{69D9D155-2FCE-A70E-C0F7-A0DD2BC71699}"/>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20" name="Group 19">
            <a:extLst>
              <a:ext uri="{FF2B5EF4-FFF2-40B4-BE49-F238E27FC236}">
                <a16:creationId xmlns:a16="http://schemas.microsoft.com/office/drawing/2014/main" id="{BE747BD0-A542-1DD5-1927-B9E332AE6661}"/>
              </a:ext>
            </a:extLst>
          </p:cNvPr>
          <p:cNvGrpSpPr/>
          <p:nvPr/>
        </p:nvGrpSpPr>
        <p:grpSpPr>
          <a:xfrm>
            <a:off x="5794468" y="317615"/>
            <a:ext cx="1689000" cy="298489"/>
            <a:chOff x="6265333" y="317615"/>
            <a:chExt cx="1689000" cy="298489"/>
          </a:xfrm>
        </p:grpSpPr>
        <p:sp>
          <p:nvSpPr>
            <p:cNvPr id="13" name="Google Shape;446;p50">
              <a:extLst>
                <a:ext uri="{FF2B5EF4-FFF2-40B4-BE49-F238E27FC236}">
                  <a16:creationId xmlns:a16="http://schemas.microsoft.com/office/drawing/2014/main" id="{91893B7B-ADB4-A7FA-888C-3EA99E490CF8}"/>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14" name="Google Shape;447;p50">
              <a:hlinkClick r:id="rId5" action="ppaction://hlinksldjump"/>
              <a:extLst>
                <a:ext uri="{FF2B5EF4-FFF2-40B4-BE49-F238E27FC236}">
                  <a16:creationId xmlns:a16="http://schemas.microsoft.com/office/drawing/2014/main" id="{324DEE4C-FC34-1079-EB1F-8980F809DE24}"/>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19" name="Group 18">
            <a:extLst>
              <a:ext uri="{FF2B5EF4-FFF2-40B4-BE49-F238E27FC236}">
                <a16:creationId xmlns:a16="http://schemas.microsoft.com/office/drawing/2014/main" id="{D2A33BD2-EEB5-C819-49B0-F61E95C6AA27}"/>
              </a:ext>
            </a:extLst>
          </p:cNvPr>
          <p:cNvGrpSpPr/>
          <p:nvPr/>
        </p:nvGrpSpPr>
        <p:grpSpPr>
          <a:xfrm>
            <a:off x="7405526" y="317615"/>
            <a:ext cx="1689000" cy="298489"/>
            <a:chOff x="7569414" y="317615"/>
            <a:chExt cx="1689000" cy="298489"/>
          </a:xfrm>
        </p:grpSpPr>
        <p:sp>
          <p:nvSpPr>
            <p:cNvPr id="16" name="Google Shape;446;p50">
              <a:extLst>
                <a:ext uri="{FF2B5EF4-FFF2-40B4-BE49-F238E27FC236}">
                  <a16:creationId xmlns:a16="http://schemas.microsoft.com/office/drawing/2014/main" id="{40BB3EC0-52F3-CC5E-6104-56FF614CF986}"/>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17" name="Google Shape;447;p50">
              <a:hlinkClick r:id="rId6" action="ppaction://hlinksldjump"/>
              <a:extLst>
                <a:ext uri="{FF2B5EF4-FFF2-40B4-BE49-F238E27FC236}">
                  <a16:creationId xmlns:a16="http://schemas.microsoft.com/office/drawing/2014/main" id="{A98EC606-3127-CC46-C0D1-88679B74AB2D}"/>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8" name="Group 27">
            <a:extLst>
              <a:ext uri="{FF2B5EF4-FFF2-40B4-BE49-F238E27FC236}">
                <a16:creationId xmlns:a16="http://schemas.microsoft.com/office/drawing/2014/main" id="{5C670190-2D28-60E1-6107-13B290A3CADE}"/>
              </a:ext>
            </a:extLst>
          </p:cNvPr>
          <p:cNvGrpSpPr/>
          <p:nvPr/>
        </p:nvGrpSpPr>
        <p:grpSpPr>
          <a:xfrm>
            <a:off x="387100" y="317615"/>
            <a:ext cx="1689000" cy="298489"/>
            <a:chOff x="2273551" y="317615"/>
            <a:chExt cx="1689000" cy="298489"/>
          </a:xfrm>
        </p:grpSpPr>
        <p:sp>
          <p:nvSpPr>
            <p:cNvPr id="29" name="Google Shape;446;p50">
              <a:extLst>
                <a:ext uri="{FF2B5EF4-FFF2-40B4-BE49-F238E27FC236}">
                  <a16:creationId xmlns:a16="http://schemas.microsoft.com/office/drawing/2014/main" id="{BD5EF816-D475-F21D-121A-19A1225CE776}"/>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30" name="Google Shape;447;p50">
              <a:hlinkClick r:id="rId7" action="ppaction://hlinksldjump"/>
              <a:extLst>
                <a:ext uri="{FF2B5EF4-FFF2-40B4-BE49-F238E27FC236}">
                  <a16:creationId xmlns:a16="http://schemas.microsoft.com/office/drawing/2014/main" id="{E02EB02D-226D-6AAC-A0FC-CA994220AFEB}"/>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grpSp>
        <p:nvGrpSpPr>
          <p:cNvPr id="43" name="Group 42">
            <a:extLst>
              <a:ext uri="{FF2B5EF4-FFF2-40B4-BE49-F238E27FC236}">
                <a16:creationId xmlns:a16="http://schemas.microsoft.com/office/drawing/2014/main" id="{5385DB22-1F38-9791-F56D-5A682B1FBFDA}"/>
              </a:ext>
            </a:extLst>
          </p:cNvPr>
          <p:cNvGrpSpPr/>
          <p:nvPr/>
        </p:nvGrpSpPr>
        <p:grpSpPr>
          <a:xfrm>
            <a:off x="454523" y="725525"/>
            <a:ext cx="1506826" cy="364633"/>
            <a:chOff x="454523" y="725525"/>
            <a:chExt cx="1506826" cy="364633"/>
          </a:xfrm>
        </p:grpSpPr>
        <p:sp>
          <p:nvSpPr>
            <p:cNvPr id="40" name="Rectangle 7">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b="1" kern="1200" dirty="0">
                  <a:solidFill>
                    <a:schemeClr val="tx1"/>
                  </a:solidFill>
                  <a:latin typeface="Josefin Sans" pitchFamily="2" charset="0"/>
                  <a:ea typeface="+mj-ea"/>
                  <a:cs typeface="Calibri" panose="020F0502020204030204" pitchFamily="34" charset="0"/>
                </a:rPr>
                <a:t>Collecte des données</a:t>
              </a:r>
            </a:p>
          </p:txBody>
        </p:sp>
        <p:cxnSp>
          <p:nvCxnSpPr>
            <p:cNvPr id="41" name="Straight Connector 40">
              <a:extLst>
                <a:ext uri="{FF2B5EF4-FFF2-40B4-BE49-F238E27FC236}">
                  <a16:creationId xmlns:a16="http://schemas.microsoft.com/office/drawing/2014/main" id="{B4159B6D-C511-AFB9-94B6-6B937C202CF1}"/>
                </a:ext>
              </a:extLst>
            </p:cNvPr>
            <p:cNvCxnSpPr>
              <a:cxnSpLocks/>
            </p:cNvCxnSpPr>
            <p:nvPr/>
          </p:nvCxnSpPr>
          <p:spPr>
            <a:xfrm>
              <a:off x="454523" y="1090158"/>
              <a:ext cx="1433750"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A5557B2-D22F-5591-AF1F-5279A0AAD056}"/>
              </a:ext>
            </a:extLst>
          </p:cNvPr>
          <p:cNvGrpSpPr/>
          <p:nvPr/>
        </p:nvGrpSpPr>
        <p:grpSpPr>
          <a:xfrm>
            <a:off x="7556114" y="725525"/>
            <a:ext cx="1387824" cy="364633"/>
            <a:chOff x="454523" y="725525"/>
            <a:chExt cx="1387824" cy="364633"/>
          </a:xfrm>
        </p:grpSpPr>
        <p:sp>
          <p:nvSpPr>
            <p:cNvPr id="57" name="Rectangle 7">
              <a:extLst>
                <a:ext uri="{FF2B5EF4-FFF2-40B4-BE49-F238E27FC236}">
                  <a16:creationId xmlns:a16="http://schemas.microsoft.com/office/drawing/2014/main" id="{33F14619-4E6E-84FC-178E-3D132BE9A65C}"/>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58" name="Straight Connector 57">
              <a:extLst>
                <a:ext uri="{FF2B5EF4-FFF2-40B4-BE49-F238E27FC236}">
                  <a16:creationId xmlns:a16="http://schemas.microsoft.com/office/drawing/2014/main" id="{E136FF36-9B0D-67D6-EBDA-C455098BFBBE}"/>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Google Shape;1745;p82">
            <a:extLst>
              <a:ext uri="{FF2B5EF4-FFF2-40B4-BE49-F238E27FC236}">
                <a16:creationId xmlns:a16="http://schemas.microsoft.com/office/drawing/2014/main" id="{E1B40098-F921-A949-F9B1-8DEB653DDBAB}"/>
              </a:ext>
            </a:extLst>
          </p:cNvPr>
          <p:cNvSpPr txBox="1">
            <a:spLocks/>
          </p:cNvSpPr>
          <p:nvPr/>
        </p:nvSpPr>
        <p:spPr>
          <a:xfrm>
            <a:off x="387099" y="1157136"/>
            <a:ext cx="8160847" cy="2446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50800" indent="-317500">
              <a:lnSpc>
                <a:spcPct val="150000"/>
              </a:lnSpc>
              <a:buClr>
                <a:srgbClr val="FF6D00"/>
              </a:buClr>
              <a:buSzPts val="1400"/>
              <a:buFont typeface="Arial"/>
              <a:buChar char="●"/>
            </a:pPr>
            <a:endParaRPr lang="fr-FR" dirty="0">
              <a:uFill>
                <a:noFill/>
              </a:uFill>
              <a:latin typeface="Josefin Sans" pitchFamily="2" charset="0"/>
            </a:endParaRPr>
          </a:p>
        </p:txBody>
      </p:sp>
      <p:grpSp>
        <p:nvGrpSpPr>
          <p:cNvPr id="23" name="Group 22">
            <a:extLst>
              <a:ext uri="{FF2B5EF4-FFF2-40B4-BE49-F238E27FC236}">
                <a16:creationId xmlns:a16="http://schemas.microsoft.com/office/drawing/2014/main" id="{276B1AAE-549D-33B1-EEFF-89B30A37B0DF}"/>
              </a:ext>
            </a:extLst>
          </p:cNvPr>
          <p:cNvGrpSpPr/>
          <p:nvPr/>
        </p:nvGrpSpPr>
        <p:grpSpPr>
          <a:xfrm>
            <a:off x="2177310" y="725525"/>
            <a:ext cx="1506826" cy="364633"/>
            <a:chOff x="454523" y="725525"/>
            <a:chExt cx="1506826" cy="364633"/>
          </a:xfrm>
        </p:grpSpPr>
        <p:sp>
          <p:nvSpPr>
            <p:cNvPr id="24" name="Rectangle 7">
              <a:extLst>
                <a:ext uri="{FF2B5EF4-FFF2-40B4-BE49-F238E27FC236}">
                  <a16:creationId xmlns:a16="http://schemas.microsoft.com/office/drawing/2014/main" id="{8E936312-B945-A376-9D20-A252294C9AEC}"/>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Fine-</a:t>
              </a:r>
              <a:r>
                <a:rPr lang="fr-FR" sz="1050" kern="1200" dirty="0" err="1">
                  <a:solidFill>
                    <a:srgbClr val="BFBFBF"/>
                  </a:solidFill>
                  <a:latin typeface="Josefin Sans" pitchFamily="2" charset="0"/>
                  <a:ea typeface="+mj-ea"/>
                  <a:cs typeface="Calibri" panose="020F0502020204030204" pitchFamily="34" charset="0"/>
                </a:rPr>
                <a:t>tunning</a:t>
              </a:r>
              <a:r>
                <a:rPr lang="fr-FR" sz="1050" kern="1200" dirty="0">
                  <a:solidFill>
                    <a:srgbClr val="BFBFBF"/>
                  </a:solidFill>
                  <a:latin typeface="Josefin Sans" pitchFamily="2" charset="0"/>
                  <a:ea typeface="+mj-ea"/>
                  <a:cs typeface="Calibri" panose="020F0502020204030204" pitchFamily="34" charset="0"/>
                </a:rPr>
                <a:t> du modèle </a:t>
              </a:r>
            </a:p>
          </p:txBody>
        </p:sp>
        <p:cxnSp>
          <p:nvCxnSpPr>
            <p:cNvPr id="25" name="Straight Connector 24">
              <a:extLst>
                <a:ext uri="{FF2B5EF4-FFF2-40B4-BE49-F238E27FC236}">
                  <a16:creationId xmlns:a16="http://schemas.microsoft.com/office/drawing/2014/main" id="{ECC1FCA7-81B5-B268-E9CE-E6C86D0F7405}"/>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FA4FC84-58A1-938F-C0A1-B2A22778CD76}"/>
              </a:ext>
            </a:extLst>
          </p:cNvPr>
          <p:cNvGrpSpPr/>
          <p:nvPr/>
        </p:nvGrpSpPr>
        <p:grpSpPr>
          <a:xfrm>
            <a:off x="3900097" y="725525"/>
            <a:ext cx="1506826" cy="364633"/>
            <a:chOff x="454523" y="725525"/>
            <a:chExt cx="1506826" cy="364633"/>
          </a:xfrm>
        </p:grpSpPr>
        <p:sp>
          <p:nvSpPr>
            <p:cNvPr id="27" name="Rectangle 7">
              <a:extLst>
                <a:ext uri="{FF2B5EF4-FFF2-40B4-BE49-F238E27FC236}">
                  <a16:creationId xmlns:a16="http://schemas.microsoft.com/office/drawing/2014/main" id="{F8E945DA-6326-9FA1-B818-3C3791157D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WhatsApp</a:t>
              </a:r>
            </a:p>
          </p:txBody>
        </p:sp>
        <p:cxnSp>
          <p:nvCxnSpPr>
            <p:cNvPr id="31" name="Straight Connector 30">
              <a:extLst>
                <a:ext uri="{FF2B5EF4-FFF2-40B4-BE49-F238E27FC236}">
                  <a16:creationId xmlns:a16="http://schemas.microsoft.com/office/drawing/2014/main" id="{538F3220-CC06-01FD-9C22-1885E4218E5E}"/>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5F452F8-AE37-C862-6FB5-15985BF9DD9C}"/>
              </a:ext>
            </a:extLst>
          </p:cNvPr>
          <p:cNvGrpSpPr/>
          <p:nvPr/>
        </p:nvGrpSpPr>
        <p:grpSpPr>
          <a:xfrm>
            <a:off x="5622884" y="725525"/>
            <a:ext cx="1302710" cy="364633"/>
            <a:chOff x="454523" y="725525"/>
            <a:chExt cx="1302710" cy="364633"/>
          </a:xfrm>
        </p:grpSpPr>
        <p:sp>
          <p:nvSpPr>
            <p:cNvPr id="53" name="Rectangle 7">
              <a:extLst>
                <a:ext uri="{FF2B5EF4-FFF2-40B4-BE49-F238E27FC236}">
                  <a16:creationId xmlns:a16="http://schemas.microsoft.com/office/drawing/2014/main" id="{E3EDC972-9364-6726-4987-B3E7C31E50F4}"/>
                </a:ext>
              </a:extLst>
            </p:cNvPr>
            <p:cNvSpPr txBox="1">
              <a:spLocks noChangeArrowheads="1"/>
            </p:cNvSpPr>
            <p:nvPr/>
          </p:nvSpPr>
          <p:spPr>
            <a:xfrm>
              <a:off x="495620" y="725525"/>
              <a:ext cx="1261613"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Prompt Engineering</a:t>
              </a:r>
            </a:p>
          </p:txBody>
        </p:sp>
        <p:cxnSp>
          <p:nvCxnSpPr>
            <p:cNvPr id="54" name="Straight Connector 53">
              <a:extLst>
                <a:ext uri="{FF2B5EF4-FFF2-40B4-BE49-F238E27FC236}">
                  <a16:creationId xmlns:a16="http://schemas.microsoft.com/office/drawing/2014/main" id="{2E43D0E5-242F-D113-614F-7B9E275AB938}"/>
                </a:ext>
              </a:extLst>
            </p:cNvPr>
            <p:cNvCxnSpPr>
              <a:cxnSpLocks/>
            </p:cNvCxnSpPr>
            <p:nvPr/>
          </p:nvCxnSpPr>
          <p:spPr>
            <a:xfrm>
              <a:off x="454523" y="1090158"/>
              <a:ext cx="13027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0F75B7F2-2A4E-D6D2-2403-A15D8A6E90E6}"/>
              </a:ext>
            </a:extLst>
          </p:cNvPr>
          <p:cNvGrpSpPr/>
          <p:nvPr/>
        </p:nvGrpSpPr>
        <p:grpSpPr>
          <a:xfrm>
            <a:off x="7141554" y="725525"/>
            <a:ext cx="1506826" cy="364633"/>
            <a:chOff x="454523" y="725525"/>
            <a:chExt cx="1506826" cy="364633"/>
          </a:xfrm>
        </p:grpSpPr>
        <p:sp>
          <p:nvSpPr>
            <p:cNvPr id="59" name="Rectangle 7">
              <a:extLst>
                <a:ext uri="{FF2B5EF4-FFF2-40B4-BE49-F238E27FC236}">
                  <a16:creationId xmlns:a16="http://schemas.microsoft.com/office/drawing/2014/main" id="{C2B62A24-1385-C3A6-25C9-359E8D73129E}"/>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Whisper</a:t>
              </a:r>
            </a:p>
          </p:txBody>
        </p:sp>
        <p:cxnSp>
          <p:nvCxnSpPr>
            <p:cNvPr id="60" name="Straight Connector 59">
              <a:extLst>
                <a:ext uri="{FF2B5EF4-FFF2-40B4-BE49-F238E27FC236}">
                  <a16:creationId xmlns:a16="http://schemas.microsoft.com/office/drawing/2014/main" id="{C7CB9541-ECD0-7CB7-636B-06D85367389C}"/>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619760" y="1663809"/>
            <a:ext cx="7630266" cy="1318118"/>
          </a:xfrm>
          <a:prstGeom prst="rect">
            <a:avLst/>
          </a:prstGeom>
        </p:spPr>
        <p:txBody>
          <a:bodyPr wrap="square">
            <a:spAutoFit/>
          </a:bodyPr>
          <a:lstStyle/>
          <a:p>
            <a:pPr marL="285750" indent="-285750">
              <a:lnSpc>
                <a:spcPct val="200000"/>
              </a:lnSpc>
              <a:buFont typeface="Arial" pitchFamily="34" charset="0"/>
              <a:buChar char="•"/>
            </a:pPr>
            <a:r>
              <a:rPr lang="fr-FR" i="1" dirty="0"/>
              <a:t>une vision détaillée des horaires de départ et d'arrivée, des noms des bus, des destinations ainsi que des tarifs associés. </a:t>
            </a:r>
          </a:p>
          <a:p>
            <a:pPr marL="285750" indent="-285750">
              <a:lnSpc>
                <a:spcPct val="200000"/>
              </a:lnSpc>
              <a:buFont typeface="Arial" pitchFamily="34" charset="0"/>
              <a:buChar char="•"/>
            </a:pPr>
            <a:r>
              <a:rPr lang="fr-FR" i="1" dirty="0"/>
              <a:t>Les questions fréquemment posées</a:t>
            </a:r>
            <a:r>
              <a:rPr lang="ar-MA" i="1" dirty="0"/>
              <a:t>.</a:t>
            </a:r>
            <a:endParaRPr lang="fr-FR" i="1" dirty="0"/>
          </a:p>
        </p:txBody>
      </p:sp>
    </p:spTree>
    <p:extLst>
      <p:ext uri="{BB962C8B-B14F-4D97-AF65-F5344CB8AC3E}">
        <p14:creationId xmlns:p14="http://schemas.microsoft.com/office/powerpoint/2010/main" val="150028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cxnSp>
        <p:nvCxnSpPr>
          <p:cNvPr id="5" name="Google Shape;439;p50">
            <a:extLst>
              <a:ext uri="{FF2B5EF4-FFF2-40B4-BE49-F238E27FC236}">
                <a16:creationId xmlns:a16="http://schemas.microsoft.com/office/drawing/2014/main" id="{8D950905-65A7-8FDB-EB2A-943B5596806E}"/>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22" name="Group 21">
            <a:extLst>
              <a:ext uri="{FF2B5EF4-FFF2-40B4-BE49-F238E27FC236}">
                <a16:creationId xmlns:a16="http://schemas.microsoft.com/office/drawing/2014/main" id="{5A728F6D-415C-07B3-068E-62BCCBB17F67}"/>
              </a:ext>
            </a:extLst>
          </p:cNvPr>
          <p:cNvGrpSpPr/>
          <p:nvPr/>
        </p:nvGrpSpPr>
        <p:grpSpPr>
          <a:xfrm>
            <a:off x="1998158" y="317615"/>
            <a:ext cx="1976097" cy="298489"/>
            <a:chOff x="2273551" y="317615"/>
            <a:chExt cx="1976097" cy="298489"/>
          </a:xfrm>
        </p:grpSpPr>
        <p:sp>
          <p:nvSpPr>
            <p:cNvPr id="7" name="Google Shape;446;p50">
              <a:extLst>
                <a:ext uri="{FF2B5EF4-FFF2-40B4-BE49-F238E27FC236}">
                  <a16:creationId xmlns:a16="http://schemas.microsoft.com/office/drawing/2014/main" id="{E064C56A-5348-3B6D-0F8A-F2B116ABE126}"/>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Conception et Modélisation</a:t>
              </a:r>
            </a:p>
          </p:txBody>
        </p:sp>
        <p:sp>
          <p:nvSpPr>
            <p:cNvPr id="8" name="Google Shape;447;p50">
              <a:hlinkClick r:id="rId3" action="ppaction://hlinksldjump"/>
              <a:extLst>
                <a:ext uri="{FF2B5EF4-FFF2-40B4-BE49-F238E27FC236}">
                  <a16:creationId xmlns:a16="http://schemas.microsoft.com/office/drawing/2014/main" id="{FAD20588-DEF9-99F7-B5CC-B2C8627E6A41}"/>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32" name="Group 31">
            <a:extLst>
              <a:ext uri="{FF2B5EF4-FFF2-40B4-BE49-F238E27FC236}">
                <a16:creationId xmlns:a16="http://schemas.microsoft.com/office/drawing/2014/main" id="{6E995B3B-EC93-D34D-0D02-EE9DE30855B4}"/>
              </a:ext>
            </a:extLst>
          </p:cNvPr>
          <p:cNvGrpSpPr/>
          <p:nvPr/>
        </p:nvGrpSpPr>
        <p:grpSpPr>
          <a:xfrm>
            <a:off x="3896313" y="317615"/>
            <a:ext cx="1976097" cy="298489"/>
            <a:chOff x="4289236" y="317615"/>
            <a:chExt cx="1976097" cy="298489"/>
          </a:xfrm>
        </p:grpSpPr>
        <p:sp>
          <p:nvSpPr>
            <p:cNvPr id="10" name="Google Shape;446;p50">
              <a:extLst>
                <a:ext uri="{FF2B5EF4-FFF2-40B4-BE49-F238E27FC236}">
                  <a16:creationId xmlns:a16="http://schemas.microsoft.com/office/drawing/2014/main" id="{0BC29200-97DE-4A01-1744-44248B61930A}"/>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11" name="Google Shape;447;p50">
              <a:hlinkClick r:id="rId4" action="ppaction://hlinksldjump"/>
              <a:extLst>
                <a:ext uri="{FF2B5EF4-FFF2-40B4-BE49-F238E27FC236}">
                  <a16:creationId xmlns:a16="http://schemas.microsoft.com/office/drawing/2014/main" id="{69D9D155-2FCE-A70E-C0F7-A0DD2BC71699}"/>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20" name="Group 19">
            <a:extLst>
              <a:ext uri="{FF2B5EF4-FFF2-40B4-BE49-F238E27FC236}">
                <a16:creationId xmlns:a16="http://schemas.microsoft.com/office/drawing/2014/main" id="{BE747BD0-A542-1DD5-1927-B9E332AE6661}"/>
              </a:ext>
            </a:extLst>
          </p:cNvPr>
          <p:cNvGrpSpPr/>
          <p:nvPr/>
        </p:nvGrpSpPr>
        <p:grpSpPr>
          <a:xfrm>
            <a:off x="5794468" y="317615"/>
            <a:ext cx="1689000" cy="298489"/>
            <a:chOff x="6265333" y="317615"/>
            <a:chExt cx="1689000" cy="298489"/>
          </a:xfrm>
        </p:grpSpPr>
        <p:sp>
          <p:nvSpPr>
            <p:cNvPr id="13" name="Google Shape;446;p50">
              <a:extLst>
                <a:ext uri="{FF2B5EF4-FFF2-40B4-BE49-F238E27FC236}">
                  <a16:creationId xmlns:a16="http://schemas.microsoft.com/office/drawing/2014/main" id="{91893B7B-ADB4-A7FA-888C-3EA99E490CF8}"/>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14" name="Google Shape;447;p50">
              <a:hlinkClick r:id="rId5" action="ppaction://hlinksldjump"/>
              <a:extLst>
                <a:ext uri="{FF2B5EF4-FFF2-40B4-BE49-F238E27FC236}">
                  <a16:creationId xmlns:a16="http://schemas.microsoft.com/office/drawing/2014/main" id="{324DEE4C-FC34-1079-EB1F-8980F809DE24}"/>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19" name="Group 18">
            <a:extLst>
              <a:ext uri="{FF2B5EF4-FFF2-40B4-BE49-F238E27FC236}">
                <a16:creationId xmlns:a16="http://schemas.microsoft.com/office/drawing/2014/main" id="{D2A33BD2-EEB5-C819-49B0-F61E95C6AA27}"/>
              </a:ext>
            </a:extLst>
          </p:cNvPr>
          <p:cNvGrpSpPr/>
          <p:nvPr/>
        </p:nvGrpSpPr>
        <p:grpSpPr>
          <a:xfrm>
            <a:off x="7405526" y="317615"/>
            <a:ext cx="1689000" cy="298489"/>
            <a:chOff x="7569414" y="317615"/>
            <a:chExt cx="1689000" cy="298489"/>
          </a:xfrm>
        </p:grpSpPr>
        <p:sp>
          <p:nvSpPr>
            <p:cNvPr id="16" name="Google Shape;446;p50">
              <a:extLst>
                <a:ext uri="{FF2B5EF4-FFF2-40B4-BE49-F238E27FC236}">
                  <a16:creationId xmlns:a16="http://schemas.microsoft.com/office/drawing/2014/main" id="{40BB3EC0-52F3-CC5E-6104-56FF614CF986}"/>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17" name="Google Shape;447;p50">
              <a:hlinkClick r:id="rId6" action="ppaction://hlinksldjump"/>
              <a:extLst>
                <a:ext uri="{FF2B5EF4-FFF2-40B4-BE49-F238E27FC236}">
                  <a16:creationId xmlns:a16="http://schemas.microsoft.com/office/drawing/2014/main" id="{A98EC606-3127-CC46-C0D1-88679B74AB2D}"/>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8" name="Group 27">
            <a:extLst>
              <a:ext uri="{FF2B5EF4-FFF2-40B4-BE49-F238E27FC236}">
                <a16:creationId xmlns:a16="http://schemas.microsoft.com/office/drawing/2014/main" id="{5C670190-2D28-60E1-6107-13B290A3CADE}"/>
              </a:ext>
            </a:extLst>
          </p:cNvPr>
          <p:cNvGrpSpPr/>
          <p:nvPr/>
        </p:nvGrpSpPr>
        <p:grpSpPr>
          <a:xfrm>
            <a:off x="387100" y="317615"/>
            <a:ext cx="1689000" cy="298489"/>
            <a:chOff x="2273551" y="317615"/>
            <a:chExt cx="1689000" cy="298489"/>
          </a:xfrm>
        </p:grpSpPr>
        <p:sp>
          <p:nvSpPr>
            <p:cNvPr id="29" name="Google Shape;446;p50">
              <a:extLst>
                <a:ext uri="{FF2B5EF4-FFF2-40B4-BE49-F238E27FC236}">
                  <a16:creationId xmlns:a16="http://schemas.microsoft.com/office/drawing/2014/main" id="{BD5EF816-D475-F21D-121A-19A1225CE776}"/>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30" name="Google Shape;447;p50">
              <a:hlinkClick r:id="rId7" action="ppaction://hlinksldjump"/>
              <a:extLst>
                <a:ext uri="{FF2B5EF4-FFF2-40B4-BE49-F238E27FC236}">
                  <a16:creationId xmlns:a16="http://schemas.microsoft.com/office/drawing/2014/main" id="{E02EB02D-226D-6AAC-A0FC-CA994220AFEB}"/>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grpSp>
        <p:nvGrpSpPr>
          <p:cNvPr id="43" name="Group 42">
            <a:extLst>
              <a:ext uri="{FF2B5EF4-FFF2-40B4-BE49-F238E27FC236}">
                <a16:creationId xmlns:a16="http://schemas.microsoft.com/office/drawing/2014/main" id="{5385DB22-1F38-9791-F56D-5A682B1FBFDA}"/>
              </a:ext>
            </a:extLst>
          </p:cNvPr>
          <p:cNvGrpSpPr/>
          <p:nvPr/>
        </p:nvGrpSpPr>
        <p:grpSpPr>
          <a:xfrm>
            <a:off x="454523" y="725525"/>
            <a:ext cx="1506826" cy="364633"/>
            <a:chOff x="454523" y="725525"/>
            <a:chExt cx="1506826" cy="364633"/>
          </a:xfrm>
        </p:grpSpPr>
        <p:sp>
          <p:nvSpPr>
            <p:cNvPr id="40" name="Rectangle 7">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Collecte des données</a:t>
              </a:r>
            </a:p>
          </p:txBody>
        </p:sp>
        <p:cxnSp>
          <p:nvCxnSpPr>
            <p:cNvPr id="41" name="Straight Connector 40">
              <a:extLst>
                <a:ext uri="{FF2B5EF4-FFF2-40B4-BE49-F238E27FC236}">
                  <a16:creationId xmlns:a16="http://schemas.microsoft.com/office/drawing/2014/main" id="{B4159B6D-C511-AFB9-94B6-6B937C202CF1}"/>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A5557B2-D22F-5591-AF1F-5279A0AAD056}"/>
              </a:ext>
            </a:extLst>
          </p:cNvPr>
          <p:cNvGrpSpPr/>
          <p:nvPr/>
        </p:nvGrpSpPr>
        <p:grpSpPr>
          <a:xfrm>
            <a:off x="7556114" y="725525"/>
            <a:ext cx="1387824" cy="364633"/>
            <a:chOff x="454523" y="725525"/>
            <a:chExt cx="1387824" cy="364633"/>
          </a:xfrm>
        </p:grpSpPr>
        <p:sp>
          <p:nvSpPr>
            <p:cNvPr id="57" name="Rectangle 7">
              <a:extLst>
                <a:ext uri="{FF2B5EF4-FFF2-40B4-BE49-F238E27FC236}">
                  <a16:creationId xmlns:a16="http://schemas.microsoft.com/office/drawing/2014/main" id="{33F14619-4E6E-84FC-178E-3D132BE9A65C}"/>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58" name="Straight Connector 57">
              <a:extLst>
                <a:ext uri="{FF2B5EF4-FFF2-40B4-BE49-F238E27FC236}">
                  <a16:creationId xmlns:a16="http://schemas.microsoft.com/office/drawing/2014/main" id="{E136FF36-9B0D-67D6-EBDA-C455098BFBBE}"/>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Google Shape;1745;p82">
            <a:extLst>
              <a:ext uri="{FF2B5EF4-FFF2-40B4-BE49-F238E27FC236}">
                <a16:creationId xmlns:a16="http://schemas.microsoft.com/office/drawing/2014/main" id="{E1B40098-F921-A949-F9B1-8DEB653DDBAB}"/>
              </a:ext>
            </a:extLst>
          </p:cNvPr>
          <p:cNvSpPr txBox="1">
            <a:spLocks/>
          </p:cNvSpPr>
          <p:nvPr/>
        </p:nvSpPr>
        <p:spPr>
          <a:xfrm>
            <a:off x="412611" y="1579306"/>
            <a:ext cx="4350458" cy="305007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marR="50800">
              <a:lnSpc>
                <a:spcPct val="150000"/>
              </a:lnSpc>
              <a:buClr>
                <a:srgbClr val="FF6D00"/>
              </a:buClr>
              <a:buSzPts val="1400"/>
            </a:pPr>
            <a:r>
              <a:rPr lang="fr-FR" dirty="0">
                <a:uFill>
                  <a:noFill/>
                </a:uFill>
                <a:latin typeface="Josefin Sans" pitchFamily="2" charset="0"/>
              </a:rPr>
              <a:t>Le "fine tuning", ou ajustement fin en français, est une technique de machine </a:t>
            </a:r>
            <a:r>
              <a:rPr lang="fr-FR" dirty="0" err="1">
                <a:uFill>
                  <a:noFill/>
                </a:uFill>
                <a:latin typeface="Josefin Sans" pitchFamily="2" charset="0"/>
              </a:rPr>
              <a:t>learning</a:t>
            </a:r>
            <a:r>
              <a:rPr lang="fr-FR" dirty="0">
                <a:uFill>
                  <a:noFill/>
                </a:uFill>
                <a:latin typeface="Josefin Sans" pitchFamily="2" charset="0"/>
              </a:rPr>
              <a:t> qui consiste à affiner un modèle pré-entraîné sur une tâche spécifique. Pour les modèles de langage comme GPT-3.5 Turbo, cela signifie continuer l'entraînement du modèle sur un ensemble de données spécifique à un domaine, une langue ou une tâche particulière.</a:t>
            </a:r>
          </a:p>
        </p:txBody>
      </p:sp>
      <p:grpSp>
        <p:nvGrpSpPr>
          <p:cNvPr id="23" name="Group 22">
            <a:extLst>
              <a:ext uri="{FF2B5EF4-FFF2-40B4-BE49-F238E27FC236}">
                <a16:creationId xmlns:a16="http://schemas.microsoft.com/office/drawing/2014/main" id="{276B1AAE-549D-33B1-EEFF-89B30A37B0DF}"/>
              </a:ext>
            </a:extLst>
          </p:cNvPr>
          <p:cNvGrpSpPr/>
          <p:nvPr/>
        </p:nvGrpSpPr>
        <p:grpSpPr>
          <a:xfrm>
            <a:off x="2177310" y="725525"/>
            <a:ext cx="1576934" cy="364633"/>
            <a:chOff x="454523" y="725525"/>
            <a:chExt cx="1576934" cy="364633"/>
          </a:xfrm>
        </p:grpSpPr>
        <p:sp>
          <p:nvSpPr>
            <p:cNvPr id="24" name="Rectangle 7">
              <a:extLst>
                <a:ext uri="{FF2B5EF4-FFF2-40B4-BE49-F238E27FC236}">
                  <a16:creationId xmlns:a16="http://schemas.microsoft.com/office/drawing/2014/main" id="{8E936312-B945-A376-9D20-A252294C9AEC}"/>
                </a:ext>
              </a:extLst>
            </p:cNvPr>
            <p:cNvSpPr txBox="1">
              <a:spLocks noChangeArrowheads="1"/>
            </p:cNvSpPr>
            <p:nvPr/>
          </p:nvSpPr>
          <p:spPr>
            <a:xfrm>
              <a:off x="495620" y="725525"/>
              <a:ext cx="1535837" cy="306089"/>
            </a:xfrm>
            <a:prstGeom prst="rect">
              <a:avLst/>
            </a:prstGeom>
          </p:spPr>
          <p:txBody>
            <a:bodyPr vert="horz" lIns="0" tIns="0" rIns="0" bIns="0" rtlCol="0" anchor="ctr" anchorCtr="0">
              <a:normAutofit/>
            </a:bodyPr>
            <a:lstStyle/>
            <a:p>
              <a:pPr defTabSz="685800">
                <a:spcBef>
                  <a:spcPct val="0"/>
                </a:spcBef>
                <a:buClrTx/>
                <a:defRPr/>
              </a:pPr>
              <a:r>
                <a:rPr lang="fr-FR" sz="1050" b="1" kern="1200" dirty="0">
                  <a:latin typeface="Josefin Sans" pitchFamily="2" charset="0"/>
                  <a:ea typeface="+mj-ea"/>
                  <a:cs typeface="Calibri" panose="020F0502020204030204" pitchFamily="34" charset="0"/>
                </a:rPr>
                <a:t>Fine-</a:t>
              </a:r>
              <a:r>
                <a:rPr lang="fr-FR" sz="1050" b="1" kern="1200" dirty="0" err="1">
                  <a:latin typeface="Josefin Sans" pitchFamily="2" charset="0"/>
                  <a:ea typeface="+mj-ea"/>
                  <a:cs typeface="Calibri" panose="020F0502020204030204" pitchFamily="34" charset="0"/>
                </a:rPr>
                <a:t>tunning</a:t>
              </a:r>
              <a:r>
                <a:rPr lang="fr-FR" sz="1050" b="1" kern="1200" dirty="0">
                  <a:latin typeface="Josefin Sans" pitchFamily="2" charset="0"/>
                  <a:ea typeface="+mj-ea"/>
                  <a:cs typeface="Calibri" panose="020F0502020204030204" pitchFamily="34" charset="0"/>
                </a:rPr>
                <a:t> du modèle </a:t>
              </a:r>
            </a:p>
          </p:txBody>
        </p:sp>
        <p:cxnSp>
          <p:nvCxnSpPr>
            <p:cNvPr id="25" name="Straight Connector 24">
              <a:extLst>
                <a:ext uri="{FF2B5EF4-FFF2-40B4-BE49-F238E27FC236}">
                  <a16:creationId xmlns:a16="http://schemas.microsoft.com/office/drawing/2014/main" id="{ECC1FCA7-81B5-B268-E9CE-E6C86D0F7405}"/>
                </a:ext>
              </a:extLst>
            </p:cNvPr>
            <p:cNvCxnSpPr>
              <a:cxnSpLocks/>
            </p:cNvCxnSpPr>
            <p:nvPr/>
          </p:nvCxnSpPr>
          <p:spPr>
            <a:xfrm>
              <a:off x="454523" y="1090158"/>
              <a:ext cx="157693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FA4FC84-58A1-938F-C0A1-B2A22778CD76}"/>
              </a:ext>
            </a:extLst>
          </p:cNvPr>
          <p:cNvGrpSpPr/>
          <p:nvPr/>
        </p:nvGrpSpPr>
        <p:grpSpPr>
          <a:xfrm>
            <a:off x="3900097" y="725525"/>
            <a:ext cx="1506826" cy="364633"/>
            <a:chOff x="454523" y="725525"/>
            <a:chExt cx="1506826" cy="364633"/>
          </a:xfrm>
        </p:grpSpPr>
        <p:sp>
          <p:nvSpPr>
            <p:cNvPr id="27" name="Rectangle 7">
              <a:extLst>
                <a:ext uri="{FF2B5EF4-FFF2-40B4-BE49-F238E27FC236}">
                  <a16:creationId xmlns:a16="http://schemas.microsoft.com/office/drawing/2014/main" id="{F8E945DA-6326-9FA1-B818-3C3791157D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WhatsApp</a:t>
              </a:r>
            </a:p>
          </p:txBody>
        </p:sp>
        <p:cxnSp>
          <p:nvCxnSpPr>
            <p:cNvPr id="31" name="Straight Connector 30">
              <a:extLst>
                <a:ext uri="{FF2B5EF4-FFF2-40B4-BE49-F238E27FC236}">
                  <a16:creationId xmlns:a16="http://schemas.microsoft.com/office/drawing/2014/main" id="{538F3220-CC06-01FD-9C22-1885E4218E5E}"/>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5F452F8-AE37-C862-6FB5-15985BF9DD9C}"/>
              </a:ext>
            </a:extLst>
          </p:cNvPr>
          <p:cNvGrpSpPr/>
          <p:nvPr/>
        </p:nvGrpSpPr>
        <p:grpSpPr>
          <a:xfrm>
            <a:off x="5622884" y="725525"/>
            <a:ext cx="1302710" cy="364633"/>
            <a:chOff x="454523" y="725525"/>
            <a:chExt cx="1302710" cy="364633"/>
          </a:xfrm>
        </p:grpSpPr>
        <p:sp>
          <p:nvSpPr>
            <p:cNvPr id="53" name="Rectangle 7">
              <a:extLst>
                <a:ext uri="{FF2B5EF4-FFF2-40B4-BE49-F238E27FC236}">
                  <a16:creationId xmlns:a16="http://schemas.microsoft.com/office/drawing/2014/main" id="{E3EDC972-9364-6726-4987-B3E7C31E50F4}"/>
                </a:ext>
              </a:extLst>
            </p:cNvPr>
            <p:cNvSpPr txBox="1">
              <a:spLocks noChangeArrowheads="1"/>
            </p:cNvSpPr>
            <p:nvPr/>
          </p:nvSpPr>
          <p:spPr>
            <a:xfrm>
              <a:off x="495620" y="725525"/>
              <a:ext cx="1261613"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Prompt Engineering</a:t>
              </a:r>
            </a:p>
          </p:txBody>
        </p:sp>
        <p:cxnSp>
          <p:nvCxnSpPr>
            <p:cNvPr id="54" name="Straight Connector 53">
              <a:extLst>
                <a:ext uri="{FF2B5EF4-FFF2-40B4-BE49-F238E27FC236}">
                  <a16:creationId xmlns:a16="http://schemas.microsoft.com/office/drawing/2014/main" id="{2E43D0E5-242F-D113-614F-7B9E275AB938}"/>
                </a:ext>
              </a:extLst>
            </p:cNvPr>
            <p:cNvCxnSpPr>
              <a:cxnSpLocks/>
            </p:cNvCxnSpPr>
            <p:nvPr/>
          </p:nvCxnSpPr>
          <p:spPr>
            <a:xfrm>
              <a:off x="454523" y="1090158"/>
              <a:ext cx="13027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0F75B7F2-2A4E-D6D2-2403-A15D8A6E90E6}"/>
              </a:ext>
            </a:extLst>
          </p:cNvPr>
          <p:cNvGrpSpPr/>
          <p:nvPr/>
        </p:nvGrpSpPr>
        <p:grpSpPr>
          <a:xfrm>
            <a:off x="7141554" y="725525"/>
            <a:ext cx="1506826" cy="364633"/>
            <a:chOff x="454523" y="725525"/>
            <a:chExt cx="1506826" cy="364633"/>
          </a:xfrm>
        </p:grpSpPr>
        <p:sp>
          <p:nvSpPr>
            <p:cNvPr id="59" name="Rectangle 7">
              <a:extLst>
                <a:ext uri="{FF2B5EF4-FFF2-40B4-BE49-F238E27FC236}">
                  <a16:creationId xmlns:a16="http://schemas.microsoft.com/office/drawing/2014/main" id="{C2B62A24-1385-C3A6-25C9-359E8D73129E}"/>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Whisper</a:t>
              </a:r>
            </a:p>
          </p:txBody>
        </p:sp>
        <p:cxnSp>
          <p:nvCxnSpPr>
            <p:cNvPr id="60" name="Straight Connector 59">
              <a:extLst>
                <a:ext uri="{FF2B5EF4-FFF2-40B4-BE49-F238E27FC236}">
                  <a16:creationId xmlns:a16="http://schemas.microsoft.com/office/drawing/2014/main" id="{C7CB9541-ECD0-7CB7-636B-06D85367389C}"/>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28" name="Picture 4">
            <a:extLst>
              <a:ext uri="{FF2B5EF4-FFF2-40B4-BE49-F238E27FC236}">
                <a16:creationId xmlns:a16="http://schemas.microsoft.com/office/drawing/2014/main" id="{B9575A8D-F278-0A72-A049-99DB01DC0F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4826" y="1406567"/>
            <a:ext cx="3612073" cy="312083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745;p82">
            <a:extLst>
              <a:ext uri="{FF2B5EF4-FFF2-40B4-BE49-F238E27FC236}">
                <a16:creationId xmlns:a16="http://schemas.microsoft.com/office/drawing/2014/main" id="{106DEB38-1ED4-251C-2E04-5F5CBF5A3224}"/>
              </a:ext>
            </a:extLst>
          </p:cNvPr>
          <p:cNvSpPr txBox="1">
            <a:spLocks/>
          </p:cNvSpPr>
          <p:nvPr/>
        </p:nvSpPr>
        <p:spPr>
          <a:xfrm>
            <a:off x="430605" y="1163798"/>
            <a:ext cx="2167282" cy="42317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25450" marR="50800" indent="-285750">
              <a:lnSpc>
                <a:spcPct val="150000"/>
              </a:lnSpc>
              <a:buClr>
                <a:srgbClr val="FF6D00"/>
              </a:buClr>
              <a:buSzPts val="1400"/>
              <a:buFont typeface="Arial" panose="020B0604020202020204" pitchFamily="34" charset="0"/>
              <a:buChar char="•"/>
            </a:pPr>
            <a:r>
              <a:rPr lang="fr-FR" b="1" dirty="0">
                <a:uFill>
                  <a:noFill/>
                </a:uFill>
                <a:latin typeface="Josefin Sans" pitchFamily="2" charset="0"/>
              </a:rPr>
              <a:t>fine tuning</a:t>
            </a:r>
          </a:p>
        </p:txBody>
      </p:sp>
    </p:spTree>
    <p:extLst>
      <p:ext uri="{BB962C8B-B14F-4D97-AF65-F5344CB8AC3E}">
        <p14:creationId xmlns:p14="http://schemas.microsoft.com/office/powerpoint/2010/main" val="359056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9"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cxnSp>
        <p:nvCxnSpPr>
          <p:cNvPr id="5" name="Google Shape;439;p50">
            <a:extLst>
              <a:ext uri="{FF2B5EF4-FFF2-40B4-BE49-F238E27FC236}">
                <a16:creationId xmlns:a16="http://schemas.microsoft.com/office/drawing/2014/main" id="{8D950905-65A7-8FDB-EB2A-943B5596806E}"/>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22" name="Group 21">
            <a:extLst>
              <a:ext uri="{FF2B5EF4-FFF2-40B4-BE49-F238E27FC236}">
                <a16:creationId xmlns:a16="http://schemas.microsoft.com/office/drawing/2014/main" id="{5A728F6D-415C-07B3-068E-62BCCBB17F67}"/>
              </a:ext>
            </a:extLst>
          </p:cNvPr>
          <p:cNvGrpSpPr/>
          <p:nvPr/>
        </p:nvGrpSpPr>
        <p:grpSpPr>
          <a:xfrm>
            <a:off x="1998158" y="317615"/>
            <a:ext cx="1976097" cy="298489"/>
            <a:chOff x="2273551" y="317615"/>
            <a:chExt cx="1976097" cy="298489"/>
          </a:xfrm>
        </p:grpSpPr>
        <p:sp>
          <p:nvSpPr>
            <p:cNvPr id="7" name="Google Shape;446;p50">
              <a:extLst>
                <a:ext uri="{FF2B5EF4-FFF2-40B4-BE49-F238E27FC236}">
                  <a16:creationId xmlns:a16="http://schemas.microsoft.com/office/drawing/2014/main" id="{E064C56A-5348-3B6D-0F8A-F2B116ABE126}"/>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Conception et Modélisation</a:t>
              </a:r>
            </a:p>
          </p:txBody>
        </p:sp>
        <p:sp>
          <p:nvSpPr>
            <p:cNvPr id="8" name="Google Shape;447;p50">
              <a:hlinkClick r:id="rId3" action="ppaction://hlinksldjump"/>
              <a:extLst>
                <a:ext uri="{FF2B5EF4-FFF2-40B4-BE49-F238E27FC236}">
                  <a16:creationId xmlns:a16="http://schemas.microsoft.com/office/drawing/2014/main" id="{FAD20588-DEF9-99F7-B5CC-B2C8627E6A41}"/>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32" name="Group 31">
            <a:extLst>
              <a:ext uri="{FF2B5EF4-FFF2-40B4-BE49-F238E27FC236}">
                <a16:creationId xmlns:a16="http://schemas.microsoft.com/office/drawing/2014/main" id="{6E995B3B-EC93-D34D-0D02-EE9DE30855B4}"/>
              </a:ext>
            </a:extLst>
          </p:cNvPr>
          <p:cNvGrpSpPr/>
          <p:nvPr/>
        </p:nvGrpSpPr>
        <p:grpSpPr>
          <a:xfrm>
            <a:off x="3896313" y="317615"/>
            <a:ext cx="1976097" cy="298489"/>
            <a:chOff x="4289236" y="317615"/>
            <a:chExt cx="1976097" cy="298489"/>
          </a:xfrm>
        </p:grpSpPr>
        <p:sp>
          <p:nvSpPr>
            <p:cNvPr id="10" name="Google Shape;446;p50">
              <a:extLst>
                <a:ext uri="{FF2B5EF4-FFF2-40B4-BE49-F238E27FC236}">
                  <a16:creationId xmlns:a16="http://schemas.microsoft.com/office/drawing/2014/main" id="{0BC29200-97DE-4A01-1744-44248B61930A}"/>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11" name="Google Shape;447;p50">
              <a:hlinkClick r:id="rId4" action="ppaction://hlinksldjump"/>
              <a:extLst>
                <a:ext uri="{FF2B5EF4-FFF2-40B4-BE49-F238E27FC236}">
                  <a16:creationId xmlns:a16="http://schemas.microsoft.com/office/drawing/2014/main" id="{69D9D155-2FCE-A70E-C0F7-A0DD2BC71699}"/>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20" name="Group 19">
            <a:extLst>
              <a:ext uri="{FF2B5EF4-FFF2-40B4-BE49-F238E27FC236}">
                <a16:creationId xmlns:a16="http://schemas.microsoft.com/office/drawing/2014/main" id="{BE747BD0-A542-1DD5-1927-B9E332AE6661}"/>
              </a:ext>
            </a:extLst>
          </p:cNvPr>
          <p:cNvGrpSpPr/>
          <p:nvPr/>
        </p:nvGrpSpPr>
        <p:grpSpPr>
          <a:xfrm>
            <a:off x="5794468" y="317615"/>
            <a:ext cx="1689000" cy="298489"/>
            <a:chOff x="6265333" y="317615"/>
            <a:chExt cx="1689000" cy="298489"/>
          </a:xfrm>
        </p:grpSpPr>
        <p:sp>
          <p:nvSpPr>
            <p:cNvPr id="13" name="Google Shape;446;p50">
              <a:extLst>
                <a:ext uri="{FF2B5EF4-FFF2-40B4-BE49-F238E27FC236}">
                  <a16:creationId xmlns:a16="http://schemas.microsoft.com/office/drawing/2014/main" id="{91893B7B-ADB4-A7FA-888C-3EA99E490CF8}"/>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14" name="Google Shape;447;p50">
              <a:hlinkClick r:id="rId5" action="ppaction://hlinksldjump"/>
              <a:extLst>
                <a:ext uri="{FF2B5EF4-FFF2-40B4-BE49-F238E27FC236}">
                  <a16:creationId xmlns:a16="http://schemas.microsoft.com/office/drawing/2014/main" id="{324DEE4C-FC34-1079-EB1F-8980F809DE24}"/>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19" name="Group 18">
            <a:extLst>
              <a:ext uri="{FF2B5EF4-FFF2-40B4-BE49-F238E27FC236}">
                <a16:creationId xmlns:a16="http://schemas.microsoft.com/office/drawing/2014/main" id="{D2A33BD2-EEB5-C819-49B0-F61E95C6AA27}"/>
              </a:ext>
            </a:extLst>
          </p:cNvPr>
          <p:cNvGrpSpPr/>
          <p:nvPr/>
        </p:nvGrpSpPr>
        <p:grpSpPr>
          <a:xfrm>
            <a:off x="7405526" y="317615"/>
            <a:ext cx="1689000" cy="298489"/>
            <a:chOff x="7569414" y="317615"/>
            <a:chExt cx="1689000" cy="298489"/>
          </a:xfrm>
        </p:grpSpPr>
        <p:sp>
          <p:nvSpPr>
            <p:cNvPr id="16" name="Google Shape;446;p50">
              <a:extLst>
                <a:ext uri="{FF2B5EF4-FFF2-40B4-BE49-F238E27FC236}">
                  <a16:creationId xmlns:a16="http://schemas.microsoft.com/office/drawing/2014/main" id="{40BB3EC0-52F3-CC5E-6104-56FF614CF986}"/>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17" name="Google Shape;447;p50">
              <a:hlinkClick r:id="rId6" action="ppaction://hlinksldjump"/>
              <a:extLst>
                <a:ext uri="{FF2B5EF4-FFF2-40B4-BE49-F238E27FC236}">
                  <a16:creationId xmlns:a16="http://schemas.microsoft.com/office/drawing/2014/main" id="{A98EC606-3127-CC46-C0D1-88679B74AB2D}"/>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8" name="Group 27">
            <a:extLst>
              <a:ext uri="{FF2B5EF4-FFF2-40B4-BE49-F238E27FC236}">
                <a16:creationId xmlns:a16="http://schemas.microsoft.com/office/drawing/2014/main" id="{5C670190-2D28-60E1-6107-13B290A3CADE}"/>
              </a:ext>
            </a:extLst>
          </p:cNvPr>
          <p:cNvGrpSpPr/>
          <p:nvPr/>
        </p:nvGrpSpPr>
        <p:grpSpPr>
          <a:xfrm>
            <a:off x="387100" y="317615"/>
            <a:ext cx="1689000" cy="298489"/>
            <a:chOff x="2273551" y="317615"/>
            <a:chExt cx="1689000" cy="298489"/>
          </a:xfrm>
        </p:grpSpPr>
        <p:sp>
          <p:nvSpPr>
            <p:cNvPr id="29" name="Google Shape;446;p50">
              <a:extLst>
                <a:ext uri="{FF2B5EF4-FFF2-40B4-BE49-F238E27FC236}">
                  <a16:creationId xmlns:a16="http://schemas.microsoft.com/office/drawing/2014/main" id="{BD5EF816-D475-F21D-121A-19A1225CE776}"/>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30" name="Google Shape;447;p50">
              <a:hlinkClick r:id="rId7" action="ppaction://hlinksldjump"/>
              <a:extLst>
                <a:ext uri="{FF2B5EF4-FFF2-40B4-BE49-F238E27FC236}">
                  <a16:creationId xmlns:a16="http://schemas.microsoft.com/office/drawing/2014/main" id="{E02EB02D-226D-6AAC-A0FC-CA994220AFEB}"/>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grpSp>
        <p:nvGrpSpPr>
          <p:cNvPr id="43" name="Group 42">
            <a:extLst>
              <a:ext uri="{FF2B5EF4-FFF2-40B4-BE49-F238E27FC236}">
                <a16:creationId xmlns:a16="http://schemas.microsoft.com/office/drawing/2014/main" id="{5385DB22-1F38-9791-F56D-5A682B1FBFDA}"/>
              </a:ext>
            </a:extLst>
          </p:cNvPr>
          <p:cNvGrpSpPr/>
          <p:nvPr/>
        </p:nvGrpSpPr>
        <p:grpSpPr>
          <a:xfrm>
            <a:off x="454523" y="725525"/>
            <a:ext cx="1506826" cy="364633"/>
            <a:chOff x="454523" y="725525"/>
            <a:chExt cx="1506826" cy="364633"/>
          </a:xfrm>
        </p:grpSpPr>
        <p:sp>
          <p:nvSpPr>
            <p:cNvPr id="40" name="Rectangle 7">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Collecte des données</a:t>
              </a:r>
            </a:p>
          </p:txBody>
        </p:sp>
        <p:cxnSp>
          <p:nvCxnSpPr>
            <p:cNvPr id="41" name="Straight Connector 40">
              <a:extLst>
                <a:ext uri="{FF2B5EF4-FFF2-40B4-BE49-F238E27FC236}">
                  <a16:creationId xmlns:a16="http://schemas.microsoft.com/office/drawing/2014/main" id="{B4159B6D-C511-AFB9-94B6-6B937C202CF1}"/>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A5557B2-D22F-5591-AF1F-5279A0AAD056}"/>
              </a:ext>
            </a:extLst>
          </p:cNvPr>
          <p:cNvGrpSpPr/>
          <p:nvPr/>
        </p:nvGrpSpPr>
        <p:grpSpPr>
          <a:xfrm>
            <a:off x="7556114" y="725525"/>
            <a:ext cx="1387824" cy="364633"/>
            <a:chOff x="454523" y="725525"/>
            <a:chExt cx="1387824" cy="364633"/>
          </a:xfrm>
        </p:grpSpPr>
        <p:sp>
          <p:nvSpPr>
            <p:cNvPr id="57" name="Rectangle 7">
              <a:extLst>
                <a:ext uri="{FF2B5EF4-FFF2-40B4-BE49-F238E27FC236}">
                  <a16:creationId xmlns:a16="http://schemas.microsoft.com/office/drawing/2014/main" id="{33F14619-4E6E-84FC-178E-3D132BE9A65C}"/>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58" name="Straight Connector 57">
              <a:extLst>
                <a:ext uri="{FF2B5EF4-FFF2-40B4-BE49-F238E27FC236}">
                  <a16:creationId xmlns:a16="http://schemas.microsoft.com/office/drawing/2014/main" id="{E136FF36-9B0D-67D6-EBDA-C455098BFBBE}"/>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76B1AAE-549D-33B1-EEFF-89B30A37B0DF}"/>
              </a:ext>
            </a:extLst>
          </p:cNvPr>
          <p:cNvGrpSpPr/>
          <p:nvPr/>
        </p:nvGrpSpPr>
        <p:grpSpPr>
          <a:xfrm>
            <a:off x="2177310" y="725525"/>
            <a:ext cx="1576934" cy="364633"/>
            <a:chOff x="454523" y="725525"/>
            <a:chExt cx="1576934" cy="364633"/>
          </a:xfrm>
        </p:grpSpPr>
        <p:sp>
          <p:nvSpPr>
            <p:cNvPr id="24" name="Rectangle 7">
              <a:extLst>
                <a:ext uri="{FF2B5EF4-FFF2-40B4-BE49-F238E27FC236}">
                  <a16:creationId xmlns:a16="http://schemas.microsoft.com/office/drawing/2014/main" id="{8E936312-B945-A376-9D20-A252294C9AEC}"/>
                </a:ext>
              </a:extLst>
            </p:cNvPr>
            <p:cNvSpPr txBox="1">
              <a:spLocks noChangeArrowheads="1"/>
            </p:cNvSpPr>
            <p:nvPr/>
          </p:nvSpPr>
          <p:spPr>
            <a:xfrm>
              <a:off x="495620" y="725525"/>
              <a:ext cx="1535837" cy="306089"/>
            </a:xfrm>
            <a:prstGeom prst="rect">
              <a:avLst/>
            </a:prstGeom>
          </p:spPr>
          <p:txBody>
            <a:bodyPr vert="horz" lIns="0" tIns="0" rIns="0" bIns="0" rtlCol="0" anchor="ctr" anchorCtr="0">
              <a:normAutofit/>
            </a:bodyPr>
            <a:lstStyle/>
            <a:p>
              <a:pPr defTabSz="685800">
                <a:spcBef>
                  <a:spcPct val="0"/>
                </a:spcBef>
                <a:buClrTx/>
                <a:defRPr/>
              </a:pPr>
              <a:r>
                <a:rPr lang="fr-FR" sz="1050" b="1" kern="1200" dirty="0">
                  <a:latin typeface="Josefin Sans" pitchFamily="2" charset="0"/>
                  <a:ea typeface="+mj-ea"/>
                  <a:cs typeface="Calibri" panose="020F0502020204030204" pitchFamily="34" charset="0"/>
                </a:rPr>
                <a:t>Fine-</a:t>
              </a:r>
              <a:r>
                <a:rPr lang="fr-FR" sz="1050" b="1" kern="1200" dirty="0" err="1">
                  <a:latin typeface="Josefin Sans" pitchFamily="2" charset="0"/>
                  <a:ea typeface="+mj-ea"/>
                  <a:cs typeface="Calibri" panose="020F0502020204030204" pitchFamily="34" charset="0"/>
                </a:rPr>
                <a:t>tunning</a:t>
              </a:r>
              <a:r>
                <a:rPr lang="fr-FR" sz="1050" b="1" kern="1200" dirty="0">
                  <a:latin typeface="Josefin Sans" pitchFamily="2" charset="0"/>
                  <a:ea typeface="+mj-ea"/>
                  <a:cs typeface="Calibri" panose="020F0502020204030204" pitchFamily="34" charset="0"/>
                </a:rPr>
                <a:t> du modèle </a:t>
              </a:r>
            </a:p>
          </p:txBody>
        </p:sp>
        <p:cxnSp>
          <p:nvCxnSpPr>
            <p:cNvPr id="25" name="Straight Connector 24">
              <a:extLst>
                <a:ext uri="{FF2B5EF4-FFF2-40B4-BE49-F238E27FC236}">
                  <a16:creationId xmlns:a16="http://schemas.microsoft.com/office/drawing/2014/main" id="{ECC1FCA7-81B5-B268-E9CE-E6C86D0F7405}"/>
                </a:ext>
              </a:extLst>
            </p:cNvPr>
            <p:cNvCxnSpPr>
              <a:cxnSpLocks/>
            </p:cNvCxnSpPr>
            <p:nvPr/>
          </p:nvCxnSpPr>
          <p:spPr>
            <a:xfrm>
              <a:off x="454523" y="1090158"/>
              <a:ext cx="157693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FA4FC84-58A1-938F-C0A1-B2A22778CD76}"/>
              </a:ext>
            </a:extLst>
          </p:cNvPr>
          <p:cNvGrpSpPr/>
          <p:nvPr/>
        </p:nvGrpSpPr>
        <p:grpSpPr>
          <a:xfrm>
            <a:off x="3900097" y="725525"/>
            <a:ext cx="1506826" cy="364633"/>
            <a:chOff x="454523" y="725525"/>
            <a:chExt cx="1506826" cy="364633"/>
          </a:xfrm>
        </p:grpSpPr>
        <p:sp>
          <p:nvSpPr>
            <p:cNvPr id="27" name="Rectangle 7">
              <a:extLst>
                <a:ext uri="{FF2B5EF4-FFF2-40B4-BE49-F238E27FC236}">
                  <a16:creationId xmlns:a16="http://schemas.microsoft.com/office/drawing/2014/main" id="{F8E945DA-6326-9FA1-B818-3C3791157D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WhatsApp</a:t>
              </a:r>
            </a:p>
          </p:txBody>
        </p:sp>
        <p:cxnSp>
          <p:nvCxnSpPr>
            <p:cNvPr id="31" name="Straight Connector 30">
              <a:extLst>
                <a:ext uri="{FF2B5EF4-FFF2-40B4-BE49-F238E27FC236}">
                  <a16:creationId xmlns:a16="http://schemas.microsoft.com/office/drawing/2014/main" id="{538F3220-CC06-01FD-9C22-1885E4218E5E}"/>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5F452F8-AE37-C862-6FB5-15985BF9DD9C}"/>
              </a:ext>
            </a:extLst>
          </p:cNvPr>
          <p:cNvGrpSpPr/>
          <p:nvPr/>
        </p:nvGrpSpPr>
        <p:grpSpPr>
          <a:xfrm>
            <a:off x="5622884" y="725525"/>
            <a:ext cx="1302710" cy="364633"/>
            <a:chOff x="454523" y="725525"/>
            <a:chExt cx="1302710" cy="364633"/>
          </a:xfrm>
        </p:grpSpPr>
        <p:sp>
          <p:nvSpPr>
            <p:cNvPr id="53" name="Rectangle 7">
              <a:extLst>
                <a:ext uri="{FF2B5EF4-FFF2-40B4-BE49-F238E27FC236}">
                  <a16:creationId xmlns:a16="http://schemas.microsoft.com/office/drawing/2014/main" id="{E3EDC972-9364-6726-4987-B3E7C31E50F4}"/>
                </a:ext>
              </a:extLst>
            </p:cNvPr>
            <p:cNvSpPr txBox="1">
              <a:spLocks noChangeArrowheads="1"/>
            </p:cNvSpPr>
            <p:nvPr/>
          </p:nvSpPr>
          <p:spPr>
            <a:xfrm>
              <a:off x="495620" y="725525"/>
              <a:ext cx="1261613"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Prompt Engineering</a:t>
              </a:r>
            </a:p>
          </p:txBody>
        </p:sp>
        <p:cxnSp>
          <p:nvCxnSpPr>
            <p:cNvPr id="54" name="Straight Connector 53">
              <a:extLst>
                <a:ext uri="{FF2B5EF4-FFF2-40B4-BE49-F238E27FC236}">
                  <a16:creationId xmlns:a16="http://schemas.microsoft.com/office/drawing/2014/main" id="{2E43D0E5-242F-D113-614F-7B9E275AB938}"/>
                </a:ext>
              </a:extLst>
            </p:cNvPr>
            <p:cNvCxnSpPr>
              <a:cxnSpLocks/>
            </p:cNvCxnSpPr>
            <p:nvPr/>
          </p:nvCxnSpPr>
          <p:spPr>
            <a:xfrm>
              <a:off x="454523" y="1090158"/>
              <a:ext cx="13027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0F75B7F2-2A4E-D6D2-2403-A15D8A6E90E6}"/>
              </a:ext>
            </a:extLst>
          </p:cNvPr>
          <p:cNvGrpSpPr/>
          <p:nvPr/>
        </p:nvGrpSpPr>
        <p:grpSpPr>
          <a:xfrm>
            <a:off x="7141554" y="725525"/>
            <a:ext cx="1506826" cy="364633"/>
            <a:chOff x="454523" y="725525"/>
            <a:chExt cx="1506826" cy="364633"/>
          </a:xfrm>
        </p:grpSpPr>
        <p:sp>
          <p:nvSpPr>
            <p:cNvPr id="59" name="Rectangle 7">
              <a:extLst>
                <a:ext uri="{FF2B5EF4-FFF2-40B4-BE49-F238E27FC236}">
                  <a16:creationId xmlns:a16="http://schemas.microsoft.com/office/drawing/2014/main" id="{C2B62A24-1385-C3A6-25C9-359E8D73129E}"/>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Whisper</a:t>
              </a:r>
            </a:p>
          </p:txBody>
        </p:sp>
        <p:cxnSp>
          <p:nvCxnSpPr>
            <p:cNvPr id="60" name="Straight Connector 59">
              <a:extLst>
                <a:ext uri="{FF2B5EF4-FFF2-40B4-BE49-F238E27FC236}">
                  <a16:creationId xmlns:a16="http://schemas.microsoft.com/office/drawing/2014/main" id="{C7CB9541-ECD0-7CB7-636B-06D85367389C}"/>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Google Shape;1745;p82">
            <a:extLst>
              <a:ext uri="{FF2B5EF4-FFF2-40B4-BE49-F238E27FC236}">
                <a16:creationId xmlns:a16="http://schemas.microsoft.com/office/drawing/2014/main" id="{106DEB38-1ED4-251C-2E04-5F5CBF5A3224}"/>
              </a:ext>
            </a:extLst>
          </p:cNvPr>
          <p:cNvSpPr txBox="1">
            <a:spLocks/>
          </p:cNvSpPr>
          <p:nvPr/>
        </p:nvSpPr>
        <p:spPr>
          <a:xfrm>
            <a:off x="430144" y="1056521"/>
            <a:ext cx="3323640" cy="42317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25450" marR="50800" indent="-285750">
              <a:lnSpc>
                <a:spcPct val="150000"/>
              </a:lnSpc>
              <a:buClr>
                <a:srgbClr val="FF6D00"/>
              </a:buClr>
              <a:buSzPts val="1400"/>
              <a:buFont typeface="Arial" panose="020B0604020202020204" pitchFamily="34" charset="0"/>
              <a:buChar char="•"/>
            </a:pPr>
            <a:r>
              <a:rPr lang="fr-FR" b="1" dirty="0">
                <a:uFill>
                  <a:noFill/>
                </a:uFill>
                <a:latin typeface="Josefin Sans" pitchFamily="2" charset="0"/>
              </a:rPr>
              <a:t> comment GPT-3.x fonctionne ?</a:t>
            </a:r>
          </a:p>
        </p:txBody>
      </p:sp>
      <p:pic>
        <p:nvPicPr>
          <p:cNvPr id="4" name="Picture 3">
            <a:extLst>
              <a:ext uri="{FF2B5EF4-FFF2-40B4-BE49-F238E27FC236}">
                <a16:creationId xmlns:a16="http://schemas.microsoft.com/office/drawing/2014/main" id="{30013FCB-07E6-8997-DE82-5165514B255B}"/>
              </a:ext>
            </a:extLst>
          </p:cNvPr>
          <p:cNvPicPr>
            <a:picLocks noChangeAspect="1"/>
          </p:cNvPicPr>
          <p:nvPr/>
        </p:nvPicPr>
        <p:blipFill>
          <a:blip r:embed="rId8"/>
          <a:stretch>
            <a:fillRect/>
          </a:stretch>
        </p:blipFill>
        <p:spPr>
          <a:xfrm>
            <a:off x="1899359" y="1505667"/>
            <a:ext cx="5345281" cy="3006721"/>
          </a:xfrm>
          <a:prstGeom prst="rect">
            <a:avLst/>
          </a:prstGeom>
        </p:spPr>
      </p:pic>
    </p:spTree>
    <p:extLst>
      <p:ext uri="{BB962C8B-B14F-4D97-AF65-F5344CB8AC3E}">
        <p14:creationId xmlns:p14="http://schemas.microsoft.com/office/powerpoint/2010/main" val="416166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cxnSp>
        <p:nvCxnSpPr>
          <p:cNvPr id="5" name="Google Shape;439;p50">
            <a:extLst>
              <a:ext uri="{FF2B5EF4-FFF2-40B4-BE49-F238E27FC236}">
                <a16:creationId xmlns:a16="http://schemas.microsoft.com/office/drawing/2014/main" id="{8D950905-65A7-8FDB-EB2A-943B5596806E}"/>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22" name="Group 21">
            <a:extLst>
              <a:ext uri="{FF2B5EF4-FFF2-40B4-BE49-F238E27FC236}">
                <a16:creationId xmlns:a16="http://schemas.microsoft.com/office/drawing/2014/main" id="{5A728F6D-415C-07B3-068E-62BCCBB17F67}"/>
              </a:ext>
            </a:extLst>
          </p:cNvPr>
          <p:cNvGrpSpPr/>
          <p:nvPr/>
        </p:nvGrpSpPr>
        <p:grpSpPr>
          <a:xfrm>
            <a:off x="1998158" y="317615"/>
            <a:ext cx="1976097" cy="298489"/>
            <a:chOff x="2273551" y="317615"/>
            <a:chExt cx="1976097" cy="298489"/>
          </a:xfrm>
        </p:grpSpPr>
        <p:sp>
          <p:nvSpPr>
            <p:cNvPr id="7" name="Google Shape;446;p50">
              <a:extLst>
                <a:ext uri="{FF2B5EF4-FFF2-40B4-BE49-F238E27FC236}">
                  <a16:creationId xmlns:a16="http://schemas.microsoft.com/office/drawing/2014/main" id="{E064C56A-5348-3B6D-0F8A-F2B116ABE126}"/>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Conception et Modélisation</a:t>
              </a:r>
            </a:p>
          </p:txBody>
        </p:sp>
        <p:sp>
          <p:nvSpPr>
            <p:cNvPr id="8" name="Google Shape;447;p50">
              <a:hlinkClick r:id="rId3" action="ppaction://hlinksldjump"/>
              <a:extLst>
                <a:ext uri="{FF2B5EF4-FFF2-40B4-BE49-F238E27FC236}">
                  <a16:creationId xmlns:a16="http://schemas.microsoft.com/office/drawing/2014/main" id="{FAD20588-DEF9-99F7-B5CC-B2C8627E6A41}"/>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32" name="Group 31">
            <a:extLst>
              <a:ext uri="{FF2B5EF4-FFF2-40B4-BE49-F238E27FC236}">
                <a16:creationId xmlns:a16="http://schemas.microsoft.com/office/drawing/2014/main" id="{6E995B3B-EC93-D34D-0D02-EE9DE30855B4}"/>
              </a:ext>
            </a:extLst>
          </p:cNvPr>
          <p:cNvGrpSpPr/>
          <p:nvPr/>
        </p:nvGrpSpPr>
        <p:grpSpPr>
          <a:xfrm>
            <a:off x="3896313" y="317615"/>
            <a:ext cx="1976097" cy="298489"/>
            <a:chOff x="4289236" y="317615"/>
            <a:chExt cx="1976097" cy="298489"/>
          </a:xfrm>
        </p:grpSpPr>
        <p:sp>
          <p:nvSpPr>
            <p:cNvPr id="10" name="Google Shape;446;p50">
              <a:extLst>
                <a:ext uri="{FF2B5EF4-FFF2-40B4-BE49-F238E27FC236}">
                  <a16:creationId xmlns:a16="http://schemas.microsoft.com/office/drawing/2014/main" id="{0BC29200-97DE-4A01-1744-44248B61930A}"/>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11" name="Google Shape;447;p50">
              <a:hlinkClick r:id="rId4" action="ppaction://hlinksldjump"/>
              <a:extLst>
                <a:ext uri="{FF2B5EF4-FFF2-40B4-BE49-F238E27FC236}">
                  <a16:creationId xmlns:a16="http://schemas.microsoft.com/office/drawing/2014/main" id="{69D9D155-2FCE-A70E-C0F7-A0DD2BC71699}"/>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20" name="Group 19">
            <a:extLst>
              <a:ext uri="{FF2B5EF4-FFF2-40B4-BE49-F238E27FC236}">
                <a16:creationId xmlns:a16="http://schemas.microsoft.com/office/drawing/2014/main" id="{BE747BD0-A542-1DD5-1927-B9E332AE6661}"/>
              </a:ext>
            </a:extLst>
          </p:cNvPr>
          <p:cNvGrpSpPr/>
          <p:nvPr/>
        </p:nvGrpSpPr>
        <p:grpSpPr>
          <a:xfrm>
            <a:off x="5794468" y="317615"/>
            <a:ext cx="1689000" cy="298489"/>
            <a:chOff x="6265333" y="317615"/>
            <a:chExt cx="1689000" cy="298489"/>
          </a:xfrm>
        </p:grpSpPr>
        <p:sp>
          <p:nvSpPr>
            <p:cNvPr id="13" name="Google Shape;446;p50">
              <a:extLst>
                <a:ext uri="{FF2B5EF4-FFF2-40B4-BE49-F238E27FC236}">
                  <a16:creationId xmlns:a16="http://schemas.microsoft.com/office/drawing/2014/main" id="{91893B7B-ADB4-A7FA-888C-3EA99E490CF8}"/>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14" name="Google Shape;447;p50">
              <a:hlinkClick r:id="rId5" action="ppaction://hlinksldjump"/>
              <a:extLst>
                <a:ext uri="{FF2B5EF4-FFF2-40B4-BE49-F238E27FC236}">
                  <a16:creationId xmlns:a16="http://schemas.microsoft.com/office/drawing/2014/main" id="{324DEE4C-FC34-1079-EB1F-8980F809DE24}"/>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19" name="Group 18">
            <a:extLst>
              <a:ext uri="{FF2B5EF4-FFF2-40B4-BE49-F238E27FC236}">
                <a16:creationId xmlns:a16="http://schemas.microsoft.com/office/drawing/2014/main" id="{D2A33BD2-EEB5-C819-49B0-F61E95C6AA27}"/>
              </a:ext>
            </a:extLst>
          </p:cNvPr>
          <p:cNvGrpSpPr/>
          <p:nvPr/>
        </p:nvGrpSpPr>
        <p:grpSpPr>
          <a:xfrm>
            <a:off x="7405526" y="317615"/>
            <a:ext cx="1689000" cy="298489"/>
            <a:chOff x="7569414" y="317615"/>
            <a:chExt cx="1689000" cy="298489"/>
          </a:xfrm>
        </p:grpSpPr>
        <p:sp>
          <p:nvSpPr>
            <p:cNvPr id="16" name="Google Shape;446;p50">
              <a:extLst>
                <a:ext uri="{FF2B5EF4-FFF2-40B4-BE49-F238E27FC236}">
                  <a16:creationId xmlns:a16="http://schemas.microsoft.com/office/drawing/2014/main" id="{40BB3EC0-52F3-CC5E-6104-56FF614CF986}"/>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17" name="Google Shape;447;p50">
              <a:hlinkClick r:id="rId6" action="ppaction://hlinksldjump"/>
              <a:extLst>
                <a:ext uri="{FF2B5EF4-FFF2-40B4-BE49-F238E27FC236}">
                  <a16:creationId xmlns:a16="http://schemas.microsoft.com/office/drawing/2014/main" id="{A98EC606-3127-CC46-C0D1-88679B74AB2D}"/>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8" name="Group 27">
            <a:extLst>
              <a:ext uri="{FF2B5EF4-FFF2-40B4-BE49-F238E27FC236}">
                <a16:creationId xmlns:a16="http://schemas.microsoft.com/office/drawing/2014/main" id="{5C670190-2D28-60E1-6107-13B290A3CADE}"/>
              </a:ext>
            </a:extLst>
          </p:cNvPr>
          <p:cNvGrpSpPr/>
          <p:nvPr/>
        </p:nvGrpSpPr>
        <p:grpSpPr>
          <a:xfrm>
            <a:off x="387100" y="317615"/>
            <a:ext cx="1689000" cy="298489"/>
            <a:chOff x="2273551" y="317615"/>
            <a:chExt cx="1689000" cy="298489"/>
          </a:xfrm>
        </p:grpSpPr>
        <p:sp>
          <p:nvSpPr>
            <p:cNvPr id="29" name="Google Shape;446;p50">
              <a:extLst>
                <a:ext uri="{FF2B5EF4-FFF2-40B4-BE49-F238E27FC236}">
                  <a16:creationId xmlns:a16="http://schemas.microsoft.com/office/drawing/2014/main" id="{BD5EF816-D475-F21D-121A-19A1225CE776}"/>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30" name="Google Shape;447;p50">
              <a:hlinkClick r:id="rId7" action="ppaction://hlinksldjump"/>
              <a:extLst>
                <a:ext uri="{FF2B5EF4-FFF2-40B4-BE49-F238E27FC236}">
                  <a16:creationId xmlns:a16="http://schemas.microsoft.com/office/drawing/2014/main" id="{E02EB02D-226D-6AAC-A0FC-CA994220AFEB}"/>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grpSp>
        <p:nvGrpSpPr>
          <p:cNvPr id="43" name="Group 42">
            <a:extLst>
              <a:ext uri="{FF2B5EF4-FFF2-40B4-BE49-F238E27FC236}">
                <a16:creationId xmlns:a16="http://schemas.microsoft.com/office/drawing/2014/main" id="{5385DB22-1F38-9791-F56D-5A682B1FBFDA}"/>
              </a:ext>
            </a:extLst>
          </p:cNvPr>
          <p:cNvGrpSpPr/>
          <p:nvPr/>
        </p:nvGrpSpPr>
        <p:grpSpPr>
          <a:xfrm>
            <a:off x="454523" y="725525"/>
            <a:ext cx="1506826" cy="364633"/>
            <a:chOff x="454523" y="725525"/>
            <a:chExt cx="1506826" cy="364633"/>
          </a:xfrm>
        </p:grpSpPr>
        <p:sp>
          <p:nvSpPr>
            <p:cNvPr id="40" name="Rectangle 7">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Collecte des données</a:t>
              </a:r>
            </a:p>
          </p:txBody>
        </p:sp>
        <p:cxnSp>
          <p:nvCxnSpPr>
            <p:cNvPr id="41" name="Straight Connector 40">
              <a:extLst>
                <a:ext uri="{FF2B5EF4-FFF2-40B4-BE49-F238E27FC236}">
                  <a16:creationId xmlns:a16="http://schemas.microsoft.com/office/drawing/2014/main" id="{B4159B6D-C511-AFB9-94B6-6B937C202CF1}"/>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A5557B2-D22F-5591-AF1F-5279A0AAD056}"/>
              </a:ext>
            </a:extLst>
          </p:cNvPr>
          <p:cNvGrpSpPr/>
          <p:nvPr/>
        </p:nvGrpSpPr>
        <p:grpSpPr>
          <a:xfrm>
            <a:off x="7556114" y="725525"/>
            <a:ext cx="1387824" cy="364633"/>
            <a:chOff x="454523" y="725525"/>
            <a:chExt cx="1387824" cy="364633"/>
          </a:xfrm>
        </p:grpSpPr>
        <p:sp>
          <p:nvSpPr>
            <p:cNvPr id="57" name="Rectangle 7">
              <a:extLst>
                <a:ext uri="{FF2B5EF4-FFF2-40B4-BE49-F238E27FC236}">
                  <a16:creationId xmlns:a16="http://schemas.microsoft.com/office/drawing/2014/main" id="{33F14619-4E6E-84FC-178E-3D132BE9A65C}"/>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58" name="Straight Connector 57">
              <a:extLst>
                <a:ext uri="{FF2B5EF4-FFF2-40B4-BE49-F238E27FC236}">
                  <a16:creationId xmlns:a16="http://schemas.microsoft.com/office/drawing/2014/main" id="{E136FF36-9B0D-67D6-EBDA-C455098BFBBE}"/>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76B1AAE-549D-33B1-EEFF-89B30A37B0DF}"/>
              </a:ext>
            </a:extLst>
          </p:cNvPr>
          <p:cNvGrpSpPr/>
          <p:nvPr/>
        </p:nvGrpSpPr>
        <p:grpSpPr>
          <a:xfrm>
            <a:off x="2177310" y="725525"/>
            <a:ext cx="1576934" cy="364633"/>
            <a:chOff x="454523" y="725525"/>
            <a:chExt cx="1576934" cy="364633"/>
          </a:xfrm>
        </p:grpSpPr>
        <p:sp>
          <p:nvSpPr>
            <p:cNvPr id="24" name="Rectangle 7">
              <a:extLst>
                <a:ext uri="{FF2B5EF4-FFF2-40B4-BE49-F238E27FC236}">
                  <a16:creationId xmlns:a16="http://schemas.microsoft.com/office/drawing/2014/main" id="{8E936312-B945-A376-9D20-A252294C9AEC}"/>
                </a:ext>
              </a:extLst>
            </p:cNvPr>
            <p:cNvSpPr txBox="1">
              <a:spLocks noChangeArrowheads="1"/>
            </p:cNvSpPr>
            <p:nvPr/>
          </p:nvSpPr>
          <p:spPr>
            <a:xfrm>
              <a:off x="495620" y="725525"/>
              <a:ext cx="1535837" cy="306089"/>
            </a:xfrm>
            <a:prstGeom prst="rect">
              <a:avLst/>
            </a:prstGeom>
          </p:spPr>
          <p:txBody>
            <a:bodyPr vert="horz" lIns="0" tIns="0" rIns="0" bIns="0" rtlCol="0" anchor="ctr" anchorCtr="0">
              <a:normAutofit/>
            </a:bodyPr>
            <a:lstStyle/>
            <a:p>
              <a:pPr defTabSz="685800">
                <a:spcBef>
                  <a:spcPct val="0"/>
                </a:spcBef>
                <a:buClrTx/>
                <a:defRPr/>
              </a:pPr>
              <a:r>
                <a:rPr lang="fr-FR" sz="1050" b="1" kern="1200" dirty="0">
                  <a:latin typeface="Josefin Sans" pitchFamily="2" charset="0"/>
                  <a:ea typeface="+mj-ea"/>
                  <a:cs typeface="Calibri" panose="020F0502020204030204" pitchFamily="34" charset="0"/>
                </a:rPr>
                <a:t>Fine-</a:t>
              </a:r>
              <a:r>
                <a:rPr lang="fr-FR" sz="1050" b="1" kern="1200" dirty="0" err="1">
                  <a:latin typeface="Josefin Sans" pitchFamily="2" charset="0"/>
                  <a:ea typeface="+mj-ea"/>
                  <a:cs typeface="Calibri" panose="020F0502020204030204" pitchFamily="34" charset="0"/>
                </a:rPr>
                <a:t>tunning</a:t>
              </a:r>
              <a:r>
                <a:rPr lang="fr-FR" sz="1050" b="1" kern="1200" dirty="0">
                  <a:latin typeface="Josefin Sans" pitchFamily="2" charset="0"/>
                  <a:ea typeface="+mj-ea"/>
                  <a:cs typeface="Calibri" panose="020F0502020204030204" pitchFamily="34" charset="0"/>
                </a:rPr>
                <a:t> du modèle </a:t>
              </a:r>
            </a:p>
          </p:txBody>
        </p:sp>
        <p:cxnSp>
          <p:nvCxnSpPr>
            <p:cNvPr id="25" name="Straight Connector 24">
              <a:extLst>
                <a:ext uri="{FF2B5EF4-FFF2-40B4-BE49-F238E27FC236}">
                  <a16:creationId xmlns:a16="http://schemas.microsoft.com/office/drawing/2014/main" id="{ECC1FCA7-81B5-B268-E9CE-E6C86D0F7405}"/>
                </a:ext>
              </a:extLst>
            </p:cNvPr>
            <p:cNvCxnSpPr>
              <a:cxnSpLocks/>
            </p:cNvCxnSpPr>
            <p:nvPr/>
          </p:nvCxnSpPr>
          <p:spPr>
            <a:xfrm>
              <a:off x="454523" y="1090158"/>
              <a:ext cx="157693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FA4FC84-58A1-938F-C0A1-B2A22778CD76}"/>
              </a:ext>
            </a:extLst>
          </p:cNvPr>
          <p:cNvGrpSpPr/>
          <p:nvPr/>
        </p:nvGrpSpPr>
        <p:grpSpPr>
          <a:xfrm>
            <a:off x="3900097" y="725525"/>
            <a:ext cx="1506826" cy="364633"/>
            <a:chOff x="454523" y="725525"/>
            <a:chExt cx="1506826" cy="364633"/>
          </a:xfrm>
        </p:grpSpPr>
        <p:sp>
          <p:nvSpPr>
            <p:cNvPr id="27" name="Rectangle 7">
              <a:extLst>
                <a:ext uri="{FF2B5EF4-FFF2-40B4-BE49-F238E27FC236}">
                  <a16:creationId xmlns:a16="http://schemas.microsoft.com/office/drawing/2014/main" id="{F8E945DA-6326-9FA1-B818-3C3791157D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WhatsApp</a:t>
              </a:r>
            </a:p>
          </p:txBody>
        </p:sp>
        <p:cxnSp>
          <p:nvCxnSpPr>
            <p:cNvPr id="31" name="Straight Connector 30">
              <a:extLst>
                <a:ext uri="{FF2B5EF4-FFF2-40B4-BE49-F238E27FC236}">
                  <a16:creationId xmlns:a16="http://schemas.microsoft.com/office/drawing/2014/main" id="{538F3220-CC06-01FD-9C22-1885E4218E5E}"/>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5F452F8-AE37-C862-6FB5-15985BF9DD9C}"/>
              </a:ext>
            </a:extLst>
          </p:cNvPr>
          <p:cNvGrpSpPr/>
          <p:nvPr/>
        </p:nvGrpSpPr>
        <p:grpSpPr>
          <a:xfrm>
            <a:off x="5622884" y="725525"/>
            <a:ext cx="1302710" cy="364633"/>
            <a:chOff x="454523" y="725525"/>
            <a:chExt cx="1302710" cy="364633"/>
          </a:xfrm>
        </p:grpSpPr>
        <p:sp>
          <p:nvSpPr>
            <p:cNvPr id="53" name="Rectangle 7">
              <a:extLst>
                <a:ext uri="{FF2B5EF4-FFF2-40B4-BE49-F238E27FC236}">
                  <a16:creationId xmlns:a16="http://schemas.microsoft.com/office/drawing/2014/main" id="{E3EDC972-9364-6726-4987-B3E7C31E50F4}"/>
                </a:ext>
              </a:extLst>
            </p:cNvPr>
            <p:cNvSpPr txBox="1">
              <a:spLocks noChangeArrowheads="1"/>
            </p:cNvSpPr>
            <p:nvPr/>
          </p:nvSpPr>
          <p:spPr>
            <a:xfrm>
              <a:off x="495620" y="725525"/>
              <a:ext cx="1261613"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Prompt Engineering</a:t>
              </a:r>
            </a:p>
          </p:txBody>
        </p:sp>
        <p:cxnSp>
          <p:nvCxnSpPr>
            <p:cNvPr id="54" name="Straight Connector 53">
              <a:extLst>
                <a:ext uri="{FF2B5EF4-FFF2-40B4-BE49-F238E27FC236}">
                  <a16:creationId xmlns:a16="http://schemas.microsoft.com/office/drawing/2014/main" id="{2E43D0E5-242F-D113-614F-7B9E275AB938}"/>
                </a:ext>
              </a:extLst>
            </p:cNvPr>
            <p:cNvCxnSpPr>
              <a:cxnSpLocks/>
            </p:cNvCxnSpPr>
            <p:nvPr/>
          </p:nvCxnSpPr>
          <p:spPr>
            <a:xfrm>
              <a:off x="454523" y="1090158"/>
              <a:ext cx="13027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0F75B7F2-2A4E-D6D2-2403-A15D8A6E90E6}"/>
              </a:ext>
            </a:extLst>
          </p:cNvPr>
          <p:cNvGrpSpPr/>
          <p:nvPr/>
        </p:nvGrpSpPr>
        <p:grpSpPr>
          <a:xfrm>
            <a:off x="7141554" y="725525"/>
            <a:ext cx="1506826" cy="364633"/>
            <a:chOff x="454523" y="725525"/>
            <a:chExt cx="1506826" cy="364633"/>
          </a:xfrm>
        </p:grpSpPr>
        <p:sp>
          <p:nvSpPr>
            <p:cNvPr id="59" name="Rectangle 7">
              <a:extLst>
                <a:ext uri="{FF2B5EF4-FFF2-40B4-BE49-F238E27FC236}">
                  <a16:creationId xmlns:a16="http://schemas.microsoft.com/office/drawing/2014/main" id="{C2B62A24-1385-C3A6-25C9-359E8D73129E}"/>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Whisper</a:t>
              </a:r>
            </a:p>
          </p:txBody>
        </p:sp>
        <p:cxnSp>
          <p:nvCxnSpPr>
            <p:cNvPr id="60" name="Straight Connector 59">
              <a:extLst>
                <a:ext uri="{FF2B5EF4-FFF2-40B4-BE49-F238E27FC236}">
                  <a16:creationId xmlns:a16="http://schemas.microsoft.com/office/drawing/2014/main" id="{C7CB9541-ECD0-7CB7-636B-06D85367389C}"/>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Google Shape;1745;p82">
            <a:extLst>
              <a:ext uri="{FF2B5EF4-FFF2-40B4-BE49-F238E27FC236}">
                <a16:creationId xmlns:a16="http://schemas.microsoft.com/office/drawing/2014/main" id="{106DEB38-1ED4-251C-2E04-5F5CBF5A3224}"/>
              </a:ext>
            </a:extLst>
          </p:cNvPr>
          <p:cNvSpPr txBox="1">
            <a:spLocks/>
          </p:cNvSpPr>
          <p:nvPr/>
        </p:nvSpPr>
        <p:spPr>
          <a:xfrm>
            <a:off x="430144" y="1056521"/>
            <a:ext cx="3323640" cy="42317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25450" marR="50800" indent="-285750">
              <a:lnSpc>
                <a:spcPct val="150000"/>
              </a:lnSpc>
              <a:buClr>
                <a:srgbClr val="FF6D00"/>
              </a:buClr>
              <a:buSzPts val="1400"/>
              <a:buFont typeface="Arial" panose="020B0604020202020204" pitchFamily="34" charset="0"/>
              <a:buChar char="•"/>
            </a:pPr>
            <a:r>
              <a:rPr lang="fr-FR" b="1" dirty="0">
                <a:uFill>
                  <a:noFill/>
                </a:uFill>
                <a:latin typeface="Josefin Sans" pitchFamily="2" charset="0"/>
              </a:rPr>
              <a:t>Azure </a:t>
            </a:r>
            <a:r>
              <a:rPr lang="fr-FR" b="1" dirty="0" err="1">
                <a:uFill>
                  <a:noFill/>
                </a:uFill>
                <a:latin typeface="Josefin Sans" pitchFamily="2" charset="0"/>
              </a:rPr>
              <a:t>OpenAi</a:t>
            </a:r>
            <a:r>
              <a:rPr lang="fr-FR" b="1" dirty="0">
                <a:uFill>
                  <a:noFill/>
                </a:uFill>
                <a:latin typeface="Josefin Sans" pitchFamily="2" charset="0"/>
              </a:rPr>
              <a:t> service</a:t>
            </a:r>
          </a:p>
        </p:txBody>
      </p:sp>
      <p:pic>
        <p:nvPicPr>
          <p:cNvPr id="3" name="Picture 2">
            <a:extLst>
              <a:ext uri="{FF2B5EF4-FFF2-40B4-BE49-F238E27FC236}">
                <a16:creationId xmlns:a16="http://schemas.microsoft.com/office/drawing/2014/main" id="{4FB2A951-A40D-8EA7-5E0C-E71203F9D284}"/>
              </a:ext>
            </a:extLst>
          </p:cNvPr>
          <p:cNvPicPr>
            <a:picLocks noChangeAspect="1"/>
          </p:cNvPicPr>
          <p:nvPr/>
        </p:nvPicPr>
        <p:blipFill>
          <a:blip r:embed="rId8"/>
          <a:stretch>
            <a:fillRect/>
          </a:stretch>
        </p:blipFill>
        <p:spPr>
          <a:xfrm>
            <a:off x="1390374" y="1504605"/>
            <a:ext cx="6363251" cy="2994920"/>
          </a:xfrm>
          <a:prstGeom prst="rect">
            <a:avLst/>
          </a:prstGeom>
        </p:spPr>
      </p:pic>
    </p:spTree>
    <p:extLst>
      <p:ext uri="{BB962C8B-B14F-4D97-AF65-F5344CB8AC3E}">
        <p14:creationId xmlns:p14="http://schemas.microsoft.com/office/powerpoint/2010/main" val="249359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cxnSp>
        <p:nvCxnSpPr>
          <p:cNvPr id="5" name="Google Shape;439;p50">
            <a:extLst>
              <a:ext uri="{FF2B5EF4-FFF2-40B4-BE49-F238E27FC236}">
                <a16:creationId xmlns:a16="http://schemas.microsoft.com/office/drawing/2014/main" id="{8D950905-65A7-8FDB-EB2A-943B5596806E}"/>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22" name="Group 21">
            <a:extLst>
              <a:ext uri="{FF2B5EF4-FFF2-40B4-BE49-F238E27FC236}">
                <a16:creationId xmlns:a16="http://schemas.microsoft.com/office/drawing/2014/main" id="{5A728F6D-415C-07B3-068E-62BCCBB17F67}"/>
              </a:ext>
            </a:extLst>
          </p:cNvPr>
          <p:cNvGrpSpPr/>
          <p:nvPr/>
        </p:nvGrpSpPr>
        <p:grpSpPr>
          <a:xfrm>
            <a:off x="1998158" y="317615"/>
            <a:ext cx="1976097" cy="298489"/>
            <a:chOff x="2273551" y="317615"/>
            <a:chExt cx="1976097" cy="298489"/>
          </a:xfrm>
        </p:grpSpPr>
        <p:sp>
          <p:nvSpPr>
            <p:cNvPr id="7" name="Google Shape;446;p50">
              <a:extLst>
                <a:ext uri="{FF2B5EF4-FFF2-40B4-BE49-F238E27FC236}">
                  <a16:creationId xmlns:a16="http://schemas.microsoft.com/office/drawing/2014/main" id="{E064C56A-5348-3B6D-0F8A-F2B116ABE126}"/>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Conception et Modélisation</a:t>
              </a:r>
            </a:p>
          </p:txBody>
        </p:sp>
        <p:sp>
          <p:nvSpPr>
            <p:cNvPr id="8" name="Google Shape;447;p50">
              <a:hlinkClick r:id="rId3" action="ppaction://hlinksldjump"/>
              <a:extLst>
                <a:ext uri="{FF2B5EF4-FFF2-40B4-BE49-F238E27FC236}">
                  <a16:creationId xmlns:a16="http://schemas.microsoft.com/office/drawing/2014/main" id="{FAD20588-DEF9-99F7-B5CC-B2C8627E6A41}"/>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32" name="Group 31">
            <a:extLst>
              <a:ext uri="{FF2B5EF4-FFF2-40B4-BE49-F238E27FC236}">
                <a16:creationId xmlns:a16="http://schemas.microsoft.com/office/drawing/2014/main" id="{6E995B3B-EC93-D34D-0D02-EE9DE30855B4}"/>
              </a:ext>
            </a:extLst>
          </p:cNvPr>
          <p:cNvGrpSpPr/>
          <p:nvPr/>
        </p:nvGrpSpPr>
        <p:grpSpPr>
          <a:xfrm>
            <a:off x="3896313" y="317615"/>
            <a:ext cx="1976097" cy="298489"/>
            <a:chOff x="4289236" y="317615"/>
            <a:chExt cx="1976097" cy="298489"/>
          </a:xfrm>
        </p:grpSpPr>
        <p:sp>
          <p:nvSpPr>
            <p:cNvPr id="10" name="Google Shape;446;p50">
              <a:extLst>
                <a:ext uri="{FF2B5EF4-FFF2-40B4-BE49-F238E27FC236}">
                  <a16:creationId xmlns:a16="http://schemas.microsoft.com/office/drawing/2014/main" id="{0BC29200-97DE-4A01-1744-44248B61930A}"/>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11" name="Google Shape;447;p50">
              <a:hlinkClick r:id="rId4" action="ppaction://hlinksldjump"/>
              <a:extLst>
                <a:ext uri="{FF2B5EF4-FFF2-40B4-BE49-F238E27FC236}">
                  <a16:creationId xmlns:a16="http://schemas.microsoft.com/office/drawing/2014/main" id="{69D9D155-2FCE-A70E-C0F7-A0DD2BC71699}"/>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20" name="Group 19">
            <a:extLst>
              <a:ext uri="{FF2B5EF4-FFF2-40B4-BE49-F238E27FC236}">
                <a16:creationId xmlns:a16="http://schemas.microsoft.com/office/drawing/2014/main" id="{BE747BD0-A542-1DD5-1927-B9E332AE6661}"/>
              </a:ext>
            </a:extLst>
          </p:cNvPr>
          <p:cNvGrpSpPr/>
          <p:nvPr/>
        </p:nvGrpSpPr>
        <p:grpSpPr>
          <a:xfrm>
            <a:off x="5794468" y="317615"/>
            <a:ext cx="1689000" cy="298489"/>
            <a:chOff x="6265333" y="317615"/>
            <a:chExt cx="1689000" cy="298489"/>
          </a:xfrm>
        </p:grpSpPr>
        <p:sp>
          <p:nvSpPr>
            <p:cNvPr id="13" name="Google Shape;446;p50">
              <a:extLst>
                <a:ext uri="{FF2B5EF4-FFF2-40B4-BE49-F238E27FC236}">
                  <a16:creationId xmlns:a16="http://schemas.microsoft.com/office/drawing/2014/main" id="{91893B7B-ADB4-A7FA-888C-3EA99E490CF8}"/>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14" name="Google Shape;447;p50">
              <a:hlinkClick r:id="rId5" action="ppaction://hlinksldjump"/>
              <a:extLst>
                <a:ext uri="{FF2B5EF4-FFF2-40B4-BE49-F238E27FC236}">
                  <a16:creationId xmlns:a16="http://schemas.microsoft.com/office/drawing/2014/main" id="{324DEE4C-FC34-1079-EB1F-8980F809DE24}"/>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19" name="Group 18">
            <a:extLst>
              <a:ext uri="{FF2B5EF4-FFF2-40B4-BE49-F238E27FC236}">
                <a16:creationId xmlns:a16="http://schemas.microsoft.com/office/drawing/2014/main" id="{D2A33BD2-EEB5-C819-49B0-F61E95C6AA27}"/>
              </a:ext>
            </a:extLst>
          </p:cNvPr>
          <p:cNvGrpSpPr/>
          <p:nvPr/>
        </p:nvGrpSpPr>
        <p:grpSpPr>
          <a:xfrm>
            <a:off x="7405526" y="317615"/>
            <a:ext cx="1689000" cy="298489"/>
            <a:chOff x="7569414" y="317615"/>
            <a:chExt cx="1689000" cy="298489"/>
          </a:xfrm>
        </p:grpSpPr>
        <p:sp>
          <p:nvSpPr>
            <p:cNvPr id="16" name="Google Shape;446;p50">
              <a:extLst>
                <a:ext uri="{FF2B5EF4-FFF2-40B4-BE49-F238E27FC236}">
                  <a16:creationId xmlns:a16="http://schemas.microsoft.com/office/drawing/2014/main" id="{40BB3EC0-52F3-CC5E-6104-56FF614CF986}"/>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17" name="Google Shape;447;p50">
              <a:hlinkClick r:id="rId6" action="ppaction://hlinksldjump"/>
              <a:extLst>
                <a:ext uri="{FF2B5EF4-FFF2-40B4-BE49-F238E27FC236}">
                  <a16:creationId xmlns:a16="http://schemas.microsoft.com/office/drawing/2014/main" id="{A98EC606-3127-CC46-C0D1-88679B74AB2D}"/>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8" name="Group 27">
            <a:extLst>
              <a:ext uri="{FF2B5EF4-FFF2-40B4-BE49-F238E27FC236}">
                <a16:creationId xmlns:a16="http://schemas.microsoft.com/office/drawing/2014/main" id="{5C670190-2D28-60E1-6107-13B290A3CADE}"/>
              </a:ext>
            </a:extLst>
          </p:cNvPr>
          <p:cNvGrpSpPr/>
          <p:nvPr/>
        </p:nvGrpSpPr>
        <p:grpSpPr>
          <a:xfrm>
            <a:off x="387100" y="317615"/>
            <a:ext cx="1689000" cy="298489"/>
            <a:chOff x="2273551" y="317615"/>
            <a:chExt cx="1689000" cy="298489"/>
          </a:xfrm>
        </p:grpSpPr>
        <p:sp>
          <p:nvSpPr>
            <p:cNvPr id="29" name="Google Shape;446;p50">
              <a:extLst>
                <a:ext uri="{FF2B5EF4-FFF2-40B4-BE49-F238E27FC236}">
                  <a16:creationId xmlns:a16="http://schemas.microsoft.com/office/drawing/2014/main" id="{BD5EF816-D475-F21D-121A-19A1225CE776}"/>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30" name="Google Shape;447;p50">
              <a:hlinkClick r:id="rId7" action="ppaction://hlinksldjump"/>
              <a:extLst>
                <a:ext uri="{FF2B5EF4-FFF2-40B4-BE49-F238E27FC236}">
                  <a16:creationId xmlns:a16="http://schemas.microsoft.com/office/drawing/2014/main" id="{E02EB02D-226D-6AAC-A0FC-CA994220AFEB}"/>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grpSp>
        <p:nvGrpSpPr>
          <p:cNvPr id="43" name="Group 42">
            <a:extLst>
              <a:ext uri="{FF2B5EF4-FFF2-40B4-BE49-F238E27FC236}">
                <a16:creationId xmlns:a16="http://schemas.microsoft.com/office/drawing/2014/main" id="{5385DB22-1F38-9791-F56D-5A682B1FBFDA}"/>
              </a:ext>
            </a:extLst>
          </p:cNvPr>
          <p:cNvGrpSpPr/>
          <p:nvPr/>
        </p:nvGrpSpPr>
        <p:grpSpPr>
          <a:xfrm>
            <a:off x="454523" y="725525"/>
            <a:ext cx="1506826" cy="364633"/>
            <a:chOff x="454523" y="725525"/>
            <a:chExt cx="1506826" cy="364633"/>
          </a:xfrm>
        </p:grpSpPr>
        <p:sp>
          <p:nvSpPr>
            <p:cNvPr id="40" name="Rectangle 7">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Collecte des données</a:t>
              </a:r>
            </a:p>
          </p:txBody>
        </p:sp>
        <p:cxnSp>
          <p:nvCxnSpPr>
            <p:cNvPr id="41" name="Straight Connector 40">
              <a:extLst>
                <a:ext uri="{FF2B5EF4-FFF2-40B4-BE49-F238E27FC236}">
                  <a16:creationId xmlns:a16="http://schemas.microsoft.com/office/drawing/2014/main" id="{B4159B6D-C511-AFB9-94B6-6B937C202CF1}"/>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A5557B2-D22F-5591-AF1F-5279A0AAD056}"/>
              </a:ext>
            </a:extLst>
          </p:cNvPr>
          <p:cNvGrpSpPr/>
          <p:nvPr/>
        </p:nvGrpSpPr>
        <p:grpSpPr>
          <a:xfrm>
            <a:off x="7556114" y="725525"/>
            <a:ext cx="1387824" cy="364633"/>
            <a:chOff x="454523" y="725525"/>
            <a:chExt cx="1387824" cy="364633"/>
          </a:xfrm>
        </p:grpSpPr>
        <p:sp>
          <p:nvSpPr>
            <p:cNvPr id="57" name="Rectangle 7">
              <a:extLst>
                <a:ext uri="{FF2B5EF4-FFF2-40B4-BE49-F238E27FC236}">
                  <a16:creationId xmlns:a16="http://schemas.microsoft.com/office/drawing/2014/main" id="{33F14619-4E6E-84FC-178E-3D132BE9A65C}"/>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58" name="Straight Connector 57">
              <a:extLst>
                <a:ext uri="{FF2B5EF4-FFF2-40B4-BE49-F238E27FC236}">
                  <a16:creationId xmlns:a16="http://schemas.microsoft.com/office/drawing/2014/main" id="{E136FF36-9B0D-67D6-EBDA-C455098BFBBE}"/>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76B1AAE-549D-33B1-EEFF-89B30A37B0DF}"/>
              </a:ext>
            </a:extLst>
          </p:cNvPr>
          <p:cNvGrpSpPr/>
          <p:nvPr/>
        </p:nvGrpSpPr>
        <p:grpSpPr>
          <a:xfrm>
            <a:off x="2177310" y="725525"/>
            <a:ext cx="1576934" cy="364633"/>
            <a:chOff x="454523" y="725525"/>
            <a:chExt cx="1576934" cy="364633"/>
          </a:xfrm>
        </p:grpSpPr>
        <p:sp>
          <p:nvSpPr>
            <p:cNvPr id="24" name="Rectangle 7">
              <a:extLst>
                <a:ext uri="{FF2B5EF4-FFF2-40B4-BE49-F238E27FC236}">
                  <a16:creationId xmlns:a16="http://schemas.microsoft.com/office/drawing/2014/main" id="{8E936312-B945-A376-9D20-A252294C9AEC}"/>
                </a:ext>
              </a:extLst>
            </p:cNvPr>
            <p:cNvSpPr txBox="1">
              <a:spLocks noChangeArrowheads="1"/>
            </p:cNvSpPr>
            <p:nvPr/>
          </p:nvSpPr>
          <p:spPr>
            <a:xfrm>
              <a:off x="495620" y="725525"/>
              <a:ext cx="1535837" cy="306089"/>
            </a:xfrm>
            <a:prstGeom prst="rect">
              <a:avLst/>
            </a:prstGeom>
          </p:spPr>
          <p:txBody>
            <a:bodyPr vert="horz" lIns="0" tIns="0" rIns="0" bIns="0" rtlCol="0" anchor="ctr" anchorCtr="0">
              <a:normAutofit/>
            </a:bodyPr>
            <a:lstStyle/>
            <a:p>
              <a:pPr defTabSz="685800">
                <a:spcBef>
                  <a:spcPct val="0"/>
                </a:spcBef>
                <a:buClrTx/>
                <a:defRPr/>
              </a:pPr>
              <a:r>
                <a:rPr lang="fr-FR" sz="1050" b="1" kern="1200" dirty="0">
                  <a:latin typeface="Josefin Sans" pitchFamily="2" charset="0"/>
                  <a:ea typeface="+mj-ea"/>
                  <a:cs typeface="Calibri" panose="020F0502020204030204" pitchFamily="34" charset="0"/>
                </a:rPr>
                <a:t>Fine-</a:t>
              </a:r>
              <a:r>
                <a:rPr lang="fr-FR" sz="1050" b="1" kern="1200" dirty="0" err="1">
                  <a:latin typeface="Josefin Sans" pitchFamily="2" charset="0"/>
                  <a:ea typeface="+mj-ea"/>
                  <a:cs typeface="Calibri" panose="020F0502020204030204" pitchFamily="34" charset="0"/>
                </a:rPr>
                <a:t>tunning</a:t>
              </a:r>
              <a:r>
                <a:rPr lang="fr-FR" sz="1050" b="1" kern="1200" dirty="0">
                  <a:latin typeface="Josefin Sans" pitchFamily="2" charset="0"/>
                  <a:ea typeface="+mj-ea"/>
                  <a:cs typeface="Calibri" panose="020F0502020204030204" pitchFamily="34" charset="0"/>
                </a:rPr>
                <a:t> du modèle </a:t>
              </a:r>
            </a:p>
          </p:txBody>
        </p:sp>
        <p:cxnSp>
          <p:nvCxnSpPr>
            <p:cNvPr id="25" name="Straight Connector 24">
              <a:extLst>
                <a:ext uri="{FF2B5EF4-FFF2-40B4-BE49-F238E27FC236}">
                  <a16:creationId xmlns:a16="http://schemas.microsoft.com/office/drawing/2014/main" id="{ECC1FCA7-81B5-B268-E9CE-E6C86D0F7405}"/>
                </a:ext>
              </a:extLst>
            </p:cNvPr>
            <p:cNvCxnSpPr>
              <a:cxnSpLocks/>
            </p:cNvCxnSpPr>
            <p:nvPr/>
          </p:nvCxnSpPr>
          <p:spPr>
            <a:xfrm>
              <a:off x="454523" y="1090158"/>
              <a:ext cx="157693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FA4FC84-58A1-938F-C0A1-B2A22778CD76}"/>
              </a:ext>
            </a:extLst>
          </p:cNvPr>
          <p:cNvGrpSpPr/>
          <p:nvPr/>
        </p:nvGrpSpPr>
        <p:grpSpPr>
          <a:xfrm>
            <a:off x="3900097" y="725525"/>
            <a:ext cx="1506826" cy="364633"/>
            <a:chOff x="454523" y="725525"/>
            <a:chExt cx="1506826" cy="364633"/>
          </a:xfrm>
        </p:grpSpPr>
        <p:sp>
          <p:nvSpPr>
            <p:cNvPr id="27" name="Rectangle 7">
              <a:extLst>
                <a:ext uri="{FF2B5EF4-FFF2-40B4-BE49-F238E27FC236}">
                  <a16:creationId xmlns:a16="http://schemas.microsoft.com/office/drawing/2014/main" id="{F8E945DA-6326-9FA1-B818-3C3791157D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WhatsApp</a:t>
              </a:r>
            </a:p>
          </p:txBody>
        </p:sp>
        <p:cxnSp>
          <p:nvCxnSpPr>
            <p:cNvPr id="31" name="Straight Connector 30">
              <a:extLst>
                <a:ext uri="{FF2B5EF4-FFF2-40B4-BE49-F238E27FC236}">
                  <a16:creationId xmlns:a16="http://schemas.microsoft.com/office/drawing/2014/main" id="{538F3220-CC06-01FD-9C22-1885E4218E5E}"/>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5F452F8-AE37-C862-6FB5-15985BF9DD9C}"/>
              </a:ext>
            </a:extLst>
          </p:cNvPr>
          <p:cNvGrpSpPr/>
          <p:nvPr/>
        </p:nvGrpSpPr>
        <p:grpSpPr>
          <a:xfrm>
            <a:off x="5622884" y="725525"/>
            <a:ext cx="1302710" cy="364633"/>
            <a:chOff x="454523" y="725525"/>
            <a:chExt cx="1302710" cy="364633"/>
          </a:xfrm>
        </p:grpSpPr>
        <p:sp>
          <p:nvSpPr>
            <p:cNvPr id="53" name="Rectangle 7">
              <a:extLst>
                <a:ext uri="{FF2B5EF4-FFF2-40B4-BE49-F238E27FC236}">
                  <a16:creationId xmlns:a16="http://schemas.microsoft.com/office/drawing/2014/main" id="{E3EDC972-9364-6726-4987-B3E7C31E50F4}"/>
                </a:ext>
              </a:extLst>
            </p:cNvPr>
            <p:cNvSpPr txBox="1">
              <a:spLocks noChangeArrowheads="1"/>
            </p:cNvSpPr>
            <p:nvPr/>
          </p:nvSpPr>
          <p:spPr>
            <a:xfrm>
              <a:off x="495620" y="725525"/>
              <a:ext cx="1261613"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Prompt Engineering</a:t>
              </a:r>
            </a:p>
          </p:txBody>
        </p:sp>
        <p:cxnSp>
          <p:nvCxnSpPr>
            <p:cNvPr id="54" name="Straight Connector 53">
              <a:extLst>
                <a:ext uri="{FF2B5EF4-FFF2-40B4-BE49-F238E27FC236}">
                  <a16:creationId xmlns:a16="http://schemas.microsoft.com/office/drawing/2014/main" id="{2E43D0E5-242F-D113-614F-7B9E275AB938}"/>
                </a:ext>
              </a:extLst>
            </p:cNvPr>
            <p:cNvCxnSpPr>
              <a:cxnSpLocks/>
            </p:cNvCxnSpPr>
            <p:nvPr/>
          </p:nvCxnSpPr>
          <p:spPr>
            <a:xfrm>
              <a:off x="454523" y="1090158"/>
              <a:ext cx="13027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0F75B7F2-2A4E-D6D2-2403-A15D8A6E90E6}"/>
              </a:ext>
            </a:extLst>
          </p:cNvPr>
          <p:cNvGrpSpPr/>
          <p:nvPr/>
        </p:nvGrpSpPr>
        <p:grpSpPr>
          <a:xfrm>
            <a:off x="7141554" y="725525"/>
            <a:ext cx="1506826" cy="364633"/>
            <a:chOff x="454523" y="725525"/>
            <a:chExt cx="1506826" cy="364633"/>
          </a:xfrm>
        </p:grpSpPr>
        <p:sp>
          <p:nvSpPr>
            <p:cNvPr id="59" name="Rectangle 7">
              <a:extLst>
                <a:ext uri="{FF2B5EF4-FFF2-40B4-BE49-F238E27FC236}">
                  <a16:creationId xmlns:a16="http://schemas.microsoft.com/office/drawing/2014/main" id="{C2B62A24-1385-C3A6-25C9-359E8D73129E}"/>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Whisper</a:t>
              </a:r>
            </a:p>
          </p:txBody>
        </p:sp>
        <p:cxnSp>
          <p:nvCxnSpPr>
            <p:cNvPr id="60" name="Straight Connector 59">
              <a:extLst>
                <a:ext uri="{FF2B5EF4-FFF2-40B4-BE49-F238E27FC236}">
                  <a16:creationId xmlns:a16="http://schemas.microsoft.com/office/drawing/2014/main" id="{C7CB9541-ECD0-7CB7-636B-06D85367389C}"/>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Google Shape;1745;p82">
            <a:extLst>
              <a:ext uri="{FF2B5EF4-FFF2-40B4-BE49-F238E27FC236}">
                <a16:creationId xmlns:a16="http://schemas.microsoft.com/office/drawing/2014/main" id="{106DEB38-1ED4-251C-2E04-5F5CBF5A3224}"/>
              </a:ext>
            </a:extLst>
          </p:cNvPr>
          <p:cNvSpPr txBox="1">
            <a:spLocks/>
          </p:cNvSpPr>
          <p:nvPr/>
        </p:nvSpPr>
        <p:spPr>
          <a:xfrm>
            <a:off x="430143" y="1056521"/>
            <a:ext cx="5574871" cy="42317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25450" marR="50800" indent="-285750">
              <a:lnSpc>
                <a:spcPct val="150000"/>
              </a:lnSpc>
              <a:buClr>
                <a:srgbClr val="FF6D00"/>
              </a:buClr>
              <a:buSzPts val="1400"/>
              <a:buFont typeface="Arial" panose="020B0604020202020204" pitchFamily="34" charset="0"/>
              <a:buChar char="•"/>
            </a:pPr>
            <a:r>
              <a:rPr lang="fr-FR" b="1" dirty="0">
                <a:uFill>
                  <a:noFill/>
                </a:uFill>
                <a:latin typeface="Josefin Sans" pitchFamily="2" charset="0"/>
              </a:rPr>
              <a:t>Étape 1 : Déployez un modèle dans Azure </a:t>
            </a:r>
            <a:r>
              <a:rPr lang="fr-FR" b="1" dirty="0" err="1">
                <a:uFill>
                  <a:noFill/>
                </a:uFill>
                <a:latin typeface="Josefin Sans" pitchFamily="2" charset="0"/>
              </a:rPr>
              <a:t>OpenAI</a:t>
            </a:r>
            <a:r>
              <a:rPr lang="fr-FR" b="1" dirty="0">
                <a:uFill>
                  <a:noFill/>
                </a:uFill>
                <a:latin typeface="Josefin Sans" pitchFamily="2" charset="0"/>
              </a:rPr>
              <a:t> Studio.</a:t>
            </a:r>
          </a:p>
        </p:txBody>
      </p:sp>
      <p:pic>
        <p:nvPicPr>
          <p:cNvPr id="2050" name="Picture 2">
            <a:extLst>
              <a:ext uri="{FF2B5EF4-FFF2-40B4-BE49-F238E27FC236}">
                <a16:creationId xmlns:a16="http://schemas.microsoft.com/office/drawing/2014/main" id="{0B1AFCD9-9E90-2633-89A7-C1364505A9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5235" y="1472030"/>
            <a:ext cx="3965278" cy="354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21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cxnSp>
        <p:nvCxnSpPr>
          <p:cNvPr id="5" name="Google Shape;439;p50">
            <a:extLst>
              <a:ext uri="{FF2B5EF4-FFF2-40B4-BE49-F238E27FC236}">
                <a16:creationId xmlns:a16="http://schemas.microsoft.com/office/drawing/2014/main" id="{8D950905-65A7-8FDB-EB2A-943B5596806E}"/>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22" name="Group 21">
            <a:extLst>
              <a:ext uri="{FF2B5EF4-FFF2-40B4-BE49-F238E27FC236}">
                <a16:creationId xmlns:a16="http://schemas.microsoft.com/office/drawing/2014/main" id="{5A728F6D-415C-07B3-068E-62BCCBB17F67}"/>
              </a:ext>
            </a:extLst>
          </p:cNvPr>
          <p:cNvGrpSpPr/>
          <p:nvPr/>
        </p:nvGrpSpPr>
        <p:grpSpPr>
          <a:xfrm>
            <a:off x="1998158" y="317615"/>
            <a:ext cx="1976097" cy="298489"/>
            <a:chOff x="2273551" y="317615"/>
            <a:chExt cx="1976097" cy="298489"/>
          </a:xfrm>
        </p:grpSpPr>
        <p:sp>
          <p:nvSpPr>
            <p:cNvPr id="7" name="Google Shape;446;p50">
              <a:extLst>
                <a:ext uri="{FF2B5EF4-FFF2-40B4-BE49-F238E27FC236}">
                  <a16:creationId xmlns:a16="http://schemas.microsoft.com/office/drawing/2014/main" id="{E064C56A-5348-3B6D-0F8A-F2B116ABE126}"/>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Conception et Modélisation</a:t>
              </a:r>
            </a:p>
          </p:txBody>
        </p:sp>
        <p:sp>
          <p:nvSpPr>
            <p:cNvPr id="8" name="Google Shape;447;p50">
              <a:hlinkClick r:id="rId3" action="ppaction://hlinksldjump"/>
              <a:extLst>
                <a:ext uri="{FF2B5EF4-FFF2-40B4-BE49-F238E27FC236}">
                  <a16:creationId xmlns:a16="http://schemas.microsoft.com/office/drawing/2014/main" id="{FAD20588-DEF9-99F7-B5CC-B2C8627E6A41}"/>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32" name="Group 31">
            <a:extLst>
              <a:ext uri="{FF2B5EF4-FFF2-40B4-BE49-F238E27FC236}">
                <a16:creationId xmlns:a16="http://schemas.microsoft.com/office/drawing/2014/main" id="{6E995B3B-EC93-D34D-0D02-EE9DE30855B4}"/>
              </a:ext>
            </a:extLst>
          </p:cNvPr>
          <p:cNvGrpSpPr/>
          <p:nvPr/>
        </p:nvGrpSpPr>
        <p:grpSpPr>
          <a:xfrm>
            <a:off x="3896313" y="317615"/>
            <a:ext cx="1976097" cy="298489"/>
            <a:chOff x="4289236" y="317615"/>
            <a:chExt cx="1976097" cy="298489"/>
          </a:xfrm>
        </p:grpSpPr>
        <p:sp>
          <p:nvSpPr>
            <p:cNvPr id="10" name="Google Shape;446;p50">
              <a:extLst>
                <a:ext uri="{FF2B5EF4-FFF2-40B4-BE49-F238E27FC236}">
                  <a16:creationId xmlns:a16="http://schemas.microsoft.com/office/drawing/2014/main" id="{0BC29200-97DE-4A01-1744-44248B61930A}"/>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11" name="Google Shape;447;p50">
              <a:hlinkClick r:id="rId4" action="ppaction://hlinksldjump"/>
              <a:extLst>
                <a:ext uri="{FF2B5EF4-FFF2-40B4-BE49-F238E27FC236}">
                  <a16:creationId xmlns:a16="http://schemas.microsoft.com/office/drawing/2014/main" id="{69D9D155-2FCE-A70E-C0F7-A0DD2BC71699}"/>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20" name="Group 19">
            <a:extLst>
              <a:ext uri="{FF2B5EF4-FFF2-40B4-BE49-F238E27FC236}">
                <a16:creationId xmlns:a16="http://schemas.microsoft.com/office/drawing/2014/main" id="{BE747BD0-A542-1DD5-1927-B9E332AE6661}"/>
              </a:ext>
            </a:extLst>
          </p:cNvPr>
          <p:cNvGrpSpPr/>
          <p:nvPr/>
        </p:nvGrpSpPr>
        <p:grpSpPr>
          <a:xfrm>
            <a:off x="5794468" y="317615"/>
            <a:ext cx="1689000" cy="298489"/>
            <a:chOff x="6265333" y="317615"/>
            <a:chExt cx="1689000" cy="298489"/>
          </a:xfrm>
        </p:grpSpPr>
        <p:sp>
          <p:nvSpPr>
            <p:cNvPr id="13" name="Google Shape;446;p50">
              <a:extLst>
                <a:ext uri="{FF2B5EF4-FFF2-40B4-BE49-F238E27FC236}">
                  <a16:creationId xmlns:a16="http://schemas.microsoft.com/office/drawing/2014/main" id="{91893B7B-ADB4-A7FA-888C-3EA99E490CF8}"/>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14" name="Google Shape;447;p50">
              <a:hlinkClick r:id="rId5" action="ppaction://hlinksldjump"/>
              <a:extLst>
                <a:ext uri="{FF2B5EF4-FFF2-40B4-BE49-F238E27FC236}">
                  <a16:creationId xmlns:a16="http://schemas.microsoft.com/office/drawing/2014/main" id="{324DEE4C-FC34-1079-EB1F-8980F809DE24}"/>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19" name="Group 18">
            <a:extLst>
              <a:ext uri="{FF2B5EF4-FFF2-40B4-BE49-F238E27FC236}">
                <a16:creationId xmlns:a16="http://schemas.microsoft.com/office/drawing/2014/main" id="{D2A33BD2-EEB5-C819-49B0-F61E95C6AA27}"/>
              </a:ext>
            </a:extLst>
          </p:cNvPr>
          <p:cNvGrpSpPr/>
          <p:nvPr/>
        </p:nvGrpSpPr>
        <p:grpSpPr>
          <a:xfrm>
            <a:off x="7405526" y="317615"/>
            <a:ext cx="1689000" cy="298489"/>
            <a:chOff x="7569414" y="317615"/>
            <a:chExt cx="1689000" cy="298489"/>
          </a:xfrm>
        </p:grpSpPr>
        <p:sp>
          <p:nvSpPr>
            <p:cNvPr id="16" name="Google Shape;446;p50">
              <a:extLst>
                <a:ext uri="{FF2B5EF4-FFF2-40B4-BE49-F238E27FC236}">
                  <a16:creationId xmlns:a16="http://schemas.microsoft.com/office/drawing/2014/main" id="{40BB3EC0-52F3-CC5E-6104-56FF614CF986}"/>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17" name="Google Shape;447;p50">
              <a:hlinkClick r:id="rId6" action="ppaction://hlinksldjump"/>
              <a:extLst>
                <a:ext uri="{FF2B5EF4-FFF2-40B4-BE49-F238E27FC236}">
                  <a16:creationId xmlns:a16="http://schemas.microsoft.com/office/drawing/2014/main" id="{A98EC606-3127-CC46-C0D1-88679B74AB2D}"/>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8" name="Group 27">
            <a:extLst>
              <a:ext uri="{FF2B5EF4-FFF2-40B4-BE49-F238E27FC236}">
                <a16:creationId xmlns:a16="http://schemas.microsoft.com/office/drawing/2014/main" id="{5C670190-2D28-60E1-6107-13B290A3CADE}"/>
              </a:ext>
            </a:extLst>
          </p:cNvPr>
          <p:cNvGrpSpPr/>
          <p:nvPr/>
        </p:nvGrpSpPr>
        <p:grpSpPr>
          <a:xfrm>
            <a:off x="387100" y="317615"/>
            <a:ext cx="1689000" cy="298489"/>
            <a:chOff x="2273551" y="317615"/>
            <a:chExt cx="1689000" cy="298489"/>
          </a:xfrm>
        </p:grpSpPr>
        <p:sp>
          <p:nvSpPr>
            <p:cNvPr id="29" name="Google Shape;446;p50">
              <a:extLst>
                <a:ext uri="{FF2B5EF4-FFF2-40B4-BE49-F238E27FC236}">
                  <a16:creationId xmlns:a16="http://schemas.microsoft.com/office/drawing/2014/main" id="{BD5EF816-D475-F21D-121A-19A1225CE776}"/>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30" name="Google Shape;447;p50">
              <a:hlinkClick r:id="rId7" action="ppaction://hlinksldjump"/>
              <a:extLst>
                <a:ext uri="{FF2B5EF4-FFF2-40B4-BE49-F238E27FC236}">
                  <a16:creationId xmlns:a16="http://schemas.microsoft.com/office/drawing/2014/main" id="{E02EB02D-226D-6AAC-A0FC-CA994220AFEB}"/>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grpSp>
        <p:nvGrpSpPr>
          <p:cNvPr id="43" name="Group 42">
            <a:extLst>
              <a:ext uri="{FF2B5EF4-FFF2-40B4-BE49-F238E27FC236}">
                <a16:creationId xmlns:a16="http://schemas.microsoft.com/office/drawing/2014/main" id="{5385DB22-1F38-9791-F56D-5A682B1FBFDA}"/>
              </a:ext>
            </a:extLst>
          </p:cNvPr>
          <p:cNvGrpSpPr/>
          <p:nvPr/>
        </p:nvGrpSpPr>
        <p:grpSpPr>
          <a:xfrm>
            <a:off x="454523" y="725525"/>
            <a:ext cx="1506826" cy="364633"/>
            <a:chOff x="454523" y="725525"/>
            <a:chExt cx="1506826" cy="364633"/>
          </a:xfrm>
        </p:grpSpPr>
        <p:sp>
          <p:nvSpPr>
            <p:cNvPr id="40" name="Rectangle 7">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Collecte des données</a:t>
              </a:r>
            </a:p>
          </p:txBody>
        </p:sp>
        <p:cxnSp>
          <p:nvCxnSpPr>
            <p:cNvPr id="41" name="Straight Connector 40">
              <a:extLst>
                <a:ext uri="{FF2B5EF4-FFF2-40B4-BE49-F238E27FC236}">
                  <a16:creationId xmlns:a16="http://schemas.microsoft.com/office/drawing/2014/main" id="{B4159B6D-C511-AFB9-94B6-6B937C202CF1}"/>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A5557B2-D22F-5591-AF1F-5279A0AAD056}"/>
              </a:ext>
            </a:extLst>
          </p:cNvPr>
          <p:cNvGrpSpPr/>
          <p:nvPr/>
        </p:nvGrpSpPr>
        <p:grpSpPr>
          <a:xfrm>
            <a:off x="7556114" y="725525"/>
            <a:ext cx="1387824" cy="364633"/>
            <a:chOff x="454523" y="725525"/>
            <a:chExt cx="1387824" cy="364633"/>
          </a:xfrm>
        </p:grpSpPr>
        <p:sp>
          <p:nvSpPr>
            <p:cNvPr id="57" name="Rectangle 7">
              <a:extLst>
                <a:ext uri="{FF2B5EF4-FFF2-40B4-BE49-F238E27FC236}">
                  <a16:creationId xmlns:a16="http://schemas.microsoft.com/office/drawing/2014/main" id="{33F14619-4E6E-84FC-178E-3D132BE9A65C}"/>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58" name="Straight Connector 57">
              <a:extLst>
                <a:ext uri="{FF2B5EF4-FFF2-40B4-BE49-F238E27FC236}">
                  <a16:creationId xmlns:a16="http://schemas.microsoft.com/office/drawing/2014/main" id="{E136FF36-9B0D-67D6-EBDA-C455098BFBBE}"/>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76B1AAE-549D-33B1-EEFF-89B30A37B0DF}"/>
              </a:ext>
            </a:extLst>
          </p:cNvPr>
          <p:cNvGrpSpPr/>
          <p:nvPr/>
        </p:nvGrpSpPr>
        <p:grpSpPr>
          <a:xfrm>
            <a:off x="2177310" y="725525"/>
            <a:ext cx="1576934" cy="364633"/>
            <a:chOff x="454523" y="725525"/>
            <a:chExt cx="1576934" cy="364633"/>
          </a:xfrm>
        </p:grpSpPr>
        <p:sp>
          <p:nvSpPr>
            <p:cNvPr id="24" name="Rectangle 7">
              <a:extLst>
                <a:ext uri="{FF2B5EF4-FFF2-40B4-BE49-F238E27FC236}">
                  <a16:creationId xmlns:a16="http://schemas.microsoft.com/office/drawing/2014/main" id="{8E936312-B945-A376-9D20-A252294C9AEC}"/>
                </a:ext>
              </a:extLst>
            </p:cNvPr>
            <p:cNvSpPr txBox="1">
              <a:spLocks noChangeArrowheads="1"/>
            </p:cNvSpPr>
            <p:nvPr/>
          </p:nvSpPr>
          <p:spPr>
            <a:xfrm>
              <a:off x="495620" y="725525"/>
              <a:ext cx="1535837" cy="306089"/>
            </a:xfrm>
            <a:prstGeom prst="rect">
              <a:avLst/>
            </a:prstGeom>
          </p:spPr>
          <p:txBody>
            <a:bodyPr vert="horz" lIns="0" tIns="0" rIns="0" bIns="0" rtlCol="0" anchor="ctr" anchorCtr="0">
              <a:normAutofit/>
            </a:bodyPr>
            <a:lstStyle/>
            <a:p>
              <a:pPr defTabSz="685800">
                <a:spcBef>
                  <a:spcPct val="0"/>
                </a:spcBef>
                <a:buClrTx/>
                <a:defRPr/>
              </a:pPr>
              <a:r>
                <a:rPr lang="fr-FR" sz="1050" b="1" kern="1200" dirty="0">
                  <a:latin typeface="Josefin Sans" pitchFamily="2" charset="0"/>
                  <a:ea typeface="+mj-ea"/>
                  <a:cs typeface="Calibri" panose="020F0502020204030204" pitchFamily="34" charset="0"/>
                </a:rPr>
                <a:t>Fine-</a:t>
              </a:r>
              <a:r>
                <a:rPr lang="fr-FR" sz="1050" b="1" kern="1200" dirty="0" err="1">
                  <a:latin typeface="Josefin Sans" pitchFamily="2" charset="0"/>
                  <a:ea typeface="+mj-ea"/>
                  <a:cs typeface="Calibri" panose="020F0502020204030204" pitchFamily="34" charset="0"/>
                </a:rPr>
                <a:t>tunning</a:t>
              </a:r>
              <a:r>
                <a:rPr lang="fr-FR" sz="1050" b="1" kern="1200" dirty="0">
                  <a:latin typeface="Josefin Sans" pitchFamily="2" charset="0"/>
                  <a:ea typeface="+mj-ea"/>
                  <a:cs typeface="Calibri" panose="020F0502020204030204" pitchFamily="34" charset="0"/>
                </a:rPr>
                <a:t> du modèle </a:t>
              </a:r>
            </a:p>
          </p:txBody>
        </p:sp>
        <p:cxnSp>
          <p:nvCxnSpPr>
            <p:cNvPr id="25" name="Straight Connector 24">
              <a:extLst>
                <a:ext uri="{FF2B5EF4-FFF2-40B4-BE49-F238E27FC236}">
                  <a16:creationId xmlns:a16="http://schemas.microsoft.com/office/drawing/2014/main" id="{ECC1FCA7-81B5-B268-E9CE-E6C86D0F7405}"/>
                </a:ext>
              </a:extLst>
            </p:cNvPr>
            <p:cNvCxnSpPr>
              <a:cxnSpLocks/>
            </p:cNvCxnSpPr>
            <p:nvPr/>
          </p:nvCxnSpPr>
          <p:spPr>
            <a:xfrm>
              <a:off x="454523" y="1090158"/>
              <a:ext cx="157693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FA4FC84-58A1-938F-C0A1-B2A22778CD76}"/>
              </a:ext>
            </a:extLst>
          </p:cNvPr>
          <p:cNvGrpSpPr/>
          <p:nvPr/>
        </p:nvGrpSpPr>
        <p:grpSpPr>
          <a:xfrm>
            <a:off x="3900097" y="725525"/>
            <a:ext cx="1506826" cy="364633"/>
            <a:chOff x="454523" y="725525"/>
            <a:chExt cx="1506826" cy="364633"/>
          </a:xfrm>
        </p:grpSpPr>
        <p:sp>
          <p:nvSpPr>
            <p:cNvPr id="27" name="Rectangle 7">
              <a:extLst>
                <a:ext uri="{FF2B5EF4-FFF2-40B4-BE49-F238E27FC236}">
                  <a16:creationId xmlns:a16="http://schemas.microsoft.com/office/drawing/2014/main" id="{F8E945DA-6326-9FA1-B818-3C3791157D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WhatsApp</a:t>
              </a:r>
            </a:p>
          </p:txBody>
        </p:sp>
        <p:cxnSp>
          <p:nvCxnSpPr>
            <p:cNvPr id="31" name="Straight Connector 30">
              <a:extLst>
                <a:ext uri="{FF2B5EF4-FFF2-40B4-BE49-F238E27FC236}">
                  <a16:creationId xmlns:a16="http://schemas.microsoft.com/office/drawing/2014/main" id="{538F3220-CC06-01FD-9C22-1885E4218E5E}"/>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5F452F8-AE37-C862-6FB5-15985BF9DD9C}"/>
              </a:ext>
            </a:extLst>
          </p:cNvPr>
          <p:cNvGrpSpPr/>
          <p:nvPr/>
        </p:nvGrpSpPr>
        <p:grpSpPr>
          <a:xfrm>
            <a:off x="5622884" y="725525"/>
            <a:ext cx="1302710" cy="364633"/>
            <a:chOff x="454523" y="725525"/>
            <a:chExt cx="1302710" cy="364633"/>
          </a:xfrm>
        </p:grpSpPr>
        <p:sp>
          <p:nvSpPr>
            <p:cNvPr id="53" name="Rectangle 7">
              <a:extLst>
                <a:ext uri="{FF2B5EF4-FFF2-40B4-BE49-F238E27FC236}">
                  <a16:creationId xmlns:a16="http://schemas.microsoft.com/office/drawing/2014/main" id="{E3EDC972-9364-6726-4987-B3E7C31E50F4}"/>
                </a:ext>
              </a:extLst>
            </p:cNvPr>
            <p:cNvSpPr txBox="1">
              <a:spLocks noChangeArrowheads="1"/>
            </p:cNvSpPr>
            <p:nvPr/>
          </p:nvSpPr>
          <p:spPr>
            <a:xfrm>
              <a:off x="495620" y="725525"/>
              <a:ext cx="1261613"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Prompt Engineering</a:t>
              </a:r>
            </a:p>
          </p:txBody>
        </p:sp>
        <p:cxnSp>
          <p:nvCxnSpPr>
            <p:cNvPr id="54" name="Straight Connector 53">
              <a:extLst>
                <a:ext uri="{FF2B5EF4-FFF2-40B4-BE49-F238E27FC236}">
                  <a16:creationId xmlns:a16="http://schemas.microsoft.com/office/drawing/2014/main" id="{2E43D0E5-242F-D113-614F-7B9E275AB938}"/>
                </a:ext>
              </a:extLst>
            </p:cNvPr>
            <p:cNvCxnSpPr>
              <a:cxnSpLocks/>
            </p:cNvCxnSpPr>
            <p:nvPr/>
          </p:nvCxnSpPr>
          <p:spPr>
            <a:xfrm>
              <a:off x="454523" y="1090158"/>
              <a:ext cx="13027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0F75B7F2-2A4E-D6D2-2403-A15D8A6E90E6}"/>
              </a:ext>
            </a:extLst>
          </p:cNvPr>
          <p:cNvGrpSpPr/>
          <p:nvPr/>
        </p:nvGrpSpPr>
        <p:grpSpPr>
          <a:xfrm>
            <a:off x="7141554" y="725525"/>
            <a:ext cx="1506826" cy="364633"/>
            <a:chOff x="454523" y="725525"/>
            <a:chExt cx="1506826" cy="364633"/>
          </a:xfrm>
        </p:grpSpPr>
        <p:sp>
          <p:nvSpPr>
            <p:cNvPr id="59" name="Rectangle 7">
              <a:extLst>
                <a:ext uri="{FF2B5EF4-FFF2-40B4-BE49-F238E27FC236}">
                  <a16:creationId xmlns:a16="http://schemas.microsoft.com/office/drawing/2014/main" id="{C2B62A24-1385-C3A6-25C9-359E8D73129E}"/>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Whisper</a:t>
              </a:r>
            </a:p>
          </p:txBody>
        </p:sp>
        <p:cxnSp>
          <p:nvCxnSpPr>
            <p:cNvPr id="60" name="Straight Connector 59">
              <a:extLst>
                <a:ext uri="{FF2B5EF4-FFF2-40B4-BE49-F238E27FC236}">
                  <a16:creationId xmlns:a16="http://schemas.microsoft.com/office/drawing/2014/main" id="{C7CB9541-ECD0-7CB7-636B-06D85367389C}"/>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Google Shape;1745;p82">
            <a:extLst>
              <a:ext uri="{FF2B5EF4-FFF2-40B4-BE49-F238E27FC236}">
                <a16:creationId xmlns:a16="http://schemas.microsoft.com/office/drawing/2014/main" id="{106DEB38-1ED4-251C-2E04-5F5CBF5A3224}"/>
              </a:ext>
            </a:extLst>
          </p:cNvPr>
          <p:cNvSpPr txBox="1">
            <a:spLocks/>
          </p:cNvSpPr>
          <p:nvPr/>
        </p:nvSpPr>
        <p:spPr>
          <a:xfrm>
            <a:off x="430143" y="1056521"/>
            <a:ext cx="7738042" cy="42317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25450" marR="50800" indent="-285750">
              <a:lnSpc>
                <a:spcPct val="150000"/>
              </a:lnSpc>
              <a:buClr>
                <a:srgbClr val="FF6D00"/>
              </a:buClr>
              <a:buSzPts val="1400"/>
              <a:buFont typeface="Arial" panose="020B0604020202020204" pitchFamily="34" charset="0"/>
              <a:buChar char="•"/>
            </a:pPr>
            <a:r>
              <a:rPr lang="fr-FR" b="1" dirty="0">
                <a:uFill>
                  <a:noFill/>
                </a:uFill>
                <a:latin typeface="Josefin Sans" pitchFamily="2" charset="0"/>
              </a:rPr>
              <a:t>Étape 2 : Créez un compte de stockage et un service de recherche cognitive.</a:t>
            </a:r>
          </a:p>
        </p:txBody>
      </p:sp>
      <p:pic>
        <p:nvPicPr>
          <p:cNvPr id="3074" name="Picture 2">
            <a:extLst>
              <a:ext uri="{FF2B5EF4-FFF2-40B4-BE49-F238E27FC236}">
                <a16:creationId xmlns:a16="http://schemas.microsoft.com/office/drawing/2014/main" id="{5F4CBF98-B7E7-7756-8D6E-10567A6FF7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6507" y="1513335"/>
            <a:ext cx="4780833" cy="355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82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cxnSp>
        <p:nvCxnSpPr>
          <p:cNvPr id="5" name="Google Shape;439;p50">
            <a:extLst>
              <a:ext uri="{FF2B5EF4-FFF2-40B4-BE49-F238E27FC236}">
                <a16:creationId xmlns:a16="http://schemas.microsoft.com/office/drawing/2014/main" id="{8D950905-65A7-8FDB-EB2A-943B5596806E}"/>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22" name="Group 21">
            <a:extLst>
              <a:ext uri="{FF2B5EF4-FFF2-40B4-BE49-F238E27FC236}">
                <a16:creationId xmlns:a16="http://schemas.microsoft.com/office/drawing/2014/main" id="{5A728F6D-415C-07B3-068E-62BCCBB17F67}"/>
              </a:ext>
            </a:extLst>
          </p:cNvPr>
          <p:cNvGrpSpPr/>
          <p:nvPr/>
        </p:nvGrpSpPr>
        <p:grpSpPr>
          <a:xfrm>
            <a:off x="1998158" y="317615"/>
            <a:ext cx="1976097" cy="298489"/>
            <a:chOff x="2273551" y="317615"/>
            <a:chExt cx="1976097" cy="298489"/>
          </a:xfrm>
        </p:grpSpPr>
        <p:sp>
          <p:nvSpPr>
            <p:cNvPr id="7" name="Google Shape;446;p50">
              <a:extLst>
                <a:ext uri="{FF2B5EF4-FFF2-40B4-BE49-F238E27FC236}">
                  <a16:creationId xmlns:a16="http://schemas.microsoft.com/office/drawing/2014/main" id="{E064C56A-5348-3B6D-0F8A-F2B116ABE126}"/>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Conception et Modélisation</a:t>
              </a:r>
            </a:p>
          </p:txBody>
        </p:sp>
        <p:sp>
          <p:nvSpPr>
            <p:cNvPr id="8" name="Google Shape;447;p50">
              <a:hlinkClick r:id="rId3" action="ppaction://hlinksldjump"/>
              <a:extLst>
                <a:ext uri="{FF2B5EF4-FFF2-40B4-BE49-F238E27FC236}">
                  <a16:creationId xmlns:a16="http://schemas.microsoft.com/office/drawing/2014/main" id="{FAD20588-DEF9-99F7-B5CC-B2C8627E6A41}"/>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32" name="Group 31">
            <a:extLst>
              <a:ext uri="{FF2B5EF4-FFF2-40B4-BE49-F238E27FC236}">
                <a16:creationId xmlns:a16="http://schemas.microsoft.com/office/drawing/2014/main" id="{6E995B3B-EC93-D34D-0D02-EE9DE30855B4}"/>
              </a:ext>
            </a:extLst>
          </p:cNvPr>
          <p:cNvGrpSpPr/>
          <p:nvPr/>
        </p:nvGrpSpPr>
        <p:grpSpPr>
          <a:xfrm>
            <a:off x="3896313" y="317615"/>
            <a:ext cx="1976097" cy="298489"/>
            <a:chOff x="4289236" y="317615"/>
            <a:chExt cx="1976097" cy="298489"/>
          </a:xfrm>
        </p:grpSpPr>
        <p:sp>
          <p:nvSpPr>
            <p:cNvPr id="10" name="Google Shape;446;p50">
              <a:extLst>
                <a:ext uri="{FF2B5EF4-FFF2-40B4-BE49-F238E27FC236}">
                  <a16:creationId xmlns:a16="http://schemas.microsoft.com/office/drawing/2014/main" id="{0BC29200-97DE-4A01-1744-44248B61930A}"/>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11" name="Google Shape;447;p50">
              <a:hlinkClick r:id="rId4" action="ppaction://hlinksldjump"/>
              <a:extLst>
                <a:ext uri="{FF2B5EF4-FFF2-40B4-BE49-F238E27FC236}">
                  <a16:creationId xmlns:a16="http://schemas.microsoft.com/office/drawing/2014/main" id="{69D9D155-2FCE-A70E-C0F7-A0DD2BC71699}"/>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20" name="Group 19">
            <a:extLst>
              <a:ext uri="{FF2B5EF4-FFF2-40B4-BE49-F238E27FC236}">
                <a16:creationId xmlns:a16="http://schemas.microsoft.com/office/drawing/2014/main" id="{BE747BD0-A542-1DD5-1927-B9E332AE6661}"/>
              </a:ext>
            </a:extLst>
          </p:cNvPr>
          <p:cNvGrpSpPr/>
          <p:nvPr/>
        </p:nvGrpSpPr>
        <p:grpSpPr>
          <a:xfrm>
            <a:off x="5794468" y="317615"/>
            <a:ext cx="1689000" cy="298489"/>
            <a:chOff x="6265333" y="317615"/>
            <a:chExt cx="1689000" cy="298489"/>
          </a:xfrm>
        </p:grpSpPr>
        <p:sp>
          <p:nvSpPr>
            <p:cNvPr id="13" name="Google Shape;446;p50">
              <a:extLst>
                <a:ext uri="{FF2B5EF4-FFF2-40B4-BE49-F238E27FC236}">
                  <a16:creationId xmlns:a16="http://schemas.microsoft.com/office/drawing/2014/main" id="{91893B7B-ADB4-A7FA-888C-3EA99E490CF8}"/>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14" name="Google Shape;447;p50">
              <a:hlinkClick r:id="rId5" action="ppaction://hlinksldjump"/>
              <a:extLst>
                <a:ext uri="{FF2B5EF4-FFF2-40B4-BE49-F238E27FC236}">
                  <a16:creationId xmlns:a16="http://schemas.microsoft.com/office/drawing/2014/main" id="{324DEE4C-FC34-1079-EB1F-8980F809DE24}"/>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19" name="Group 18">
            <a:extLst>
              <a:ext uri="{FF2B5EF4-FFF2-40B4-BE49-F238E27FC236}">
                <a16:creationId xmlns:a16="http://schemas.microsoft.com/office/drawing/2014/main" id="{D2A33BD2-EEB5-C819-49B0-F61E95C6AA27}"/>
              </a:ext>
            </a:extLst>
          </p:cNvPr>
          <p:cNvGrpSpPr/>
          <p:nvPr/>
        </p:nvGrpSpPr>
        <p:grpSpPr>
          <a:xfrm>
            <a:off x="7405526" y="317615"/>
            <a:ext cx="1689000" cy="298489"/>
            <a:chOff x="7569414" y="317615"/>
            <a:chExt cx="1689000" cy="298489"/>
          </a:xfrm>
        </p:grpSpPr>
        <p:sp>
          <p:nvSpPr>
            <p:cNvPr id="16" name="Google Shape;446;p50">
              <a:extLst>
                <a:ext uri="{FF2B5EF4-FFF2-40B4-BE49-F238E27FC236}">
                  <a16:creationId xmlns:a16="http://schemas.microsoft.com/office/drawing/2014/main" id="{40BB3EC0-52F3-CC5E-6104-56FF614CF986}"/>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17" name="Google Shape;447;p50">
              <a:hlinkClick r:id="rId6" action="ppaction://hlinksldjump"/>
              <a:extLst>
                <a:ext uri="{FF2B5EF4-FFF2-40B4-BE49-F238E27FC236}">
                  <a16:creationId xmlns:a16="http://schemas.microsoft.com/office/drawing/2014/main" id="{A98EC606-3127-CC46-C0D1-88679B74AB2D}"/>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8" name="Group 27">
            <a:extLst>
              <a:ext uri="{FF2B5EF4-FFF2-40B4-BE49-F238E27FC236}">
                <a16:creationId xmlns:a16="http://schemas.microsoft.com/office/drawing/2014/main" id="{5C670190-2D28-60E1-6107-13B290A3CADE}"/>
              </a:ext>
            </a:extLst>
          </p:cNvPr>
          <p:cNvGrpSpPr/>
          <p:nvPr/>
        </p:nvGrpSpPr>
        <p:grpSpPr>
          <a:xfrm>
            <a:off x="387100" y="317615"/>
            <a:ext cx="1689000" cy="298489"/>
            <a:chOff x="2273551" y="317615"/>
            <a:chExt cx="1689000" cy="298489"/>
          </a:xfrm>
        </p:grpSpPr>
        <p:sp>
          <p:nvSpPr>
            <p:cNvPr id="29" name="Google Shape;446;p50">
              <a:extLst>
                <a:ext uri="{FF2B5EF4-FFF2-40B4-BE49-F238E27FC236}">
                  <a16:creationId xmlns:a16="http://schemas.microsoft.com/office/drawing/2014/main" id="{BD5EF816-D475-F21D-121A-19A1225CE776}"/>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30" name="Google Shape;447;p50">
              <a:hlinkClick r:id="rId7" action="ppaction://hlinksldjump"/>
              <a:extLst>
                <a:ext uri="{FF2B5EF4-FFF2-40B4-BE49-F238E27FC236}">
                  <a16:creationId xmlns:a16="http://schemas.microsoft.com/office/drawing/2014/main" id="{E02EB02D-226D-6AAC-A0FC-CA994220AFEB}"/>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grpSp>
        <p:nvGrpSpPr>
          <p:cNvPr id="43" name="Group 42">
            <a:extLst>
              <a:ext uri="{FF2B5EF4-FFF2-40B4-BE49-F238E27FC236}">
                <a16:creationId xmlns:a16="http://schemas.microsoft.com/office/drawing/2014/main" id="{5385DB22-1F38-9791-F56D-5A682B1FBFDA}"/>
              </a:ext>
            </a:extLst>
          </p:cNvPr>
          <p:cNvGrpSpPr/>
          <p:nvPr/>
        </p:nvGrpSpPr>
        <p:grpSpPr>
          <a:xfrm>
            <a:off x="454523" y="725525"/>
            <a:ext cx="1506826" cy="364633"/>
            <a:chOff x="454523" y="725525"/>
            <a:chExt cx="1506826" cy="364633"/>
          </a:xfrm>
        </p:grpSpPr>
        <p:sp>
          <p:nvSpPr>
            <p:cNvPr id="40" name="Rectangle 7">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Collecte des données</a:t>
              </a:r>
            </a:p>
          </p:txBody>
        </p:sp>
        <p:cxnSp>
          <p:nvCxnSpPr>
            <p:cNvPr id="41" name="Straight Connector 40">
              <a:extLst>
                <a:ext uri="{FF2B5EF4-FFF2-40B4-BE49-F238E27FC236}">
                  <a16:creationId xmlns:a16="http://schemas.microsoft.com/office/drawing/2014/main" id="{B4159B6D-C511-AFB9-94B6-6B937C202CF1}"/>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A5557B2-D22F-5591-AF1F-5279A0AAD056}"/>
              </a:ext>
            </a:extLst>
          </p:cNvPr>
          <p:cNvGrpSpPr/>
          <p:nvPr/>
        </p:nvGrpSpPr>
        <p:grpSpPr>
          <a:xfrm>
            <a:off x="7556114" y="725525"/>
            <a:ext cx="1387824" cy="364633"/>
            <a:chOff x="454523" y="725525"/>
            <a:chExt cx="1387824" cy="364633"/>
          </a:xfrm>
        </p:grpSpPr>
        <p:sp>
          <p:nvSpPr>
            <p:cNvPr id="57" name="Rectangle 7">
              <a:extLst>
                <a:ext uri="{FF2B5EF4-FFF2-40B4-BE49-F238E27FC236}">
                  <a16:creationId xmlns:a16="http://schemas.microsoft.com/office/drawing/2014/main" id="{33F14619-4E6E-84FC-178E-3D132BE9A65C}"/>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58" name="Straight Connector 57">
              <a:extLst>
                <a:ext uri="{FF2B5EF4-FFF2-40B4-BE49-F238E27FC236}">
                  <a16:creationId xmlns:a16="http://schemas.microsoft.com/office/drawing/2014/main" id="{E136FF36-9B0D-67D6-EBDA-C455098BFBBE}"/>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76B1AAE-549D-33B1-EEFF-89B30A37B0DF}"/>
              </a:ext>
            </a:extLst>
          </p:cNvPr>
          <p:cNvGrpSpPr/>
          <p:nvPr/>
        </p:nvGrpSpPr>
        <p:grpSpPr>
          <a:xfrm>
            <a:off x="2177310" y="725525"/>
            <a:ext cx="1576934" cy="364633"/>
            <a:chOff x="454523" y="725525"/>
            <a:chExt cx="1576934" cy="364633"/>
          </a:xfrm>
        </p:grpSpPr>
        <p:sp>
          <p:nvSpPr>
            <p:cNvPr id="24" name="Rectangle 7">
              <a:extLst>
                <a:ext uri="{FF2B5EF4-FFF2-40B4-BE49-F238E27FC236}">
                  <a16:creationId xmlns:a16="http://schemas.microsoft.com/office/drawing/2014/main" id="{8E936312-B945-A376-9D20-A252294C9AEC}"/>
                </a:ext>
              </a:extLst>
            </p:cNvPr>
            <p:cNvSpPr txBox="1">
              <a:spLocks noChangeArrowheads="1"/>
            </p:cNvSpPr>
            <p:nvPr/>
          </p:nvSpPr>
          <p:spPr>
            <a:xfrm>
              <a:off x="495620" y="725525"/>
              <a:ext cx="1535837" cy="306089"/>
            </a:xfrm>
            <a:prstGeom prst="rect">
              <a:avLst/>
            </a:prstGeom>
          </p:spPr>
          <p:txBody>
            <a:bodyPr vert="horz" lIns="0" tIns="0" rIns="0" bIns="0" rtlCol="0" anchor="ctr" anchorCtr="0">
              <a:normAutofit/>
            </a:bodyPr>
            <a:lstStyle/>
            <a:p>
              <a:pPr defTabSz="685800">
                <a:spcBef>
                  <a:spcPct val="0"/>
                </a:spcBef>
                <a:buClrTx/>
                <a:defRPr/>
              </a:pPr>
              <a:r>
                <a:rPr lang="fr-FR" sz="1050" b="1" kern="1200" dirty="0">
                  <a:latin typeface="Josefin Sans" pitchFamily="2" charset="0"/>
                  <a:ea typeface="+mj-ea"/>
                  <a:cs typeface="Calibri" panose="020F0502020204030204" pitchFamily="34" charset="0"/>
                </a:rPr>
                <a:t>Fine-</a:t>
              </a:r>
              <a:r>
                <a:rPr lang="fr-FR" sz="1050" b="1" kern="1200" dirty="0" err="1">
                  <a:latin typeface="Josefin Sans" pitchFamily="2" charset="0"/>
                  <a:ea typeface="+mj-ea"/>
                  <a:cs typeface="Calibri" panose="020F0502020204030204" pitchFamily="34" charset="0"/>
                </a:rPr>
                <a:t>tunning</a:t>
              </a:r>
              <a:r>
                <a:rPr lang="fr-FR" sz="1050" b="1" kern="1200" dirty="0">
                  <a:latin typeface="Josefin Sans" pitchFamily="2" charset="0"/>
                  <a:ea typeface="+mj-ea"/>
                  <a:cs typeface="Calibri" panose="020F0502020204030204" pitchFamily="34" charset="0"/>
                </a:rPr>
                <a:t> du modèle </a:t>
              </a:r>
            </a:p>
          </p:txBody>
        </p:sp>
        <p:cxnSp>
          <p:nvCxnSpPr>
            <p:cNvPr id="25" name="Straight Connector 24">
              <a:extLst>
                <a:ext uri="{FF2B5EF4-FFF2-40B4-BE49-F238E27FC236}">
                  <a16:creationId xmlns:a16="http://schemas.microsoft.com/office/drawing/2014/main" id="{ECC1FCA7-81B5-B268-E9CE-E6C86D0F7405}"/>
                </a:ext>
              </a:extLst>
            </p:cNvPr>
            <p:cNvCxnSpPr>
              <a:cxnSpLocks/>
            </p:cNvCxnSpPr>
            <p:nvPr/>
          </p:nvCxnSpPr>
          <p:spPr>
            <a:xfrm>
              <a:off x="454523" y="1090158"/>
              <a:ext cx="157693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FA4FC84-58A1-938F-C0A1-B2A22778CD76}"/>
              </a:ext>
            </a:extLst>
          </p:cNvPr>
          <p:cNvGrpSpPr/>
          <p:nvPr/>
        </p:nvGrpSpPr>
        <p:grpSpPr>
          <a:xfrm>
            <a:off x="3900097" y="725525"/>
            <a:ext cx="1506826" cy="364633"/>
            <a:chOff x="454523" y="725525"/>
            <a:chExt cx="1506826" cy="364633"/>
          </a:xfrm>
        </p:grpSpPr>
        <p:sp>
          <p:nvSpPr>
            <p:cNvPr id="27" name="Rectangle 7">
              <a:extLst>
                <a:ext uri="{FF2B5EF4-FFF2-40B4-BE49-F238E27FC236}">
                  <a16:creationId xmlns:a16="http://schemas.microsoft.com/office/drawing/2014/main" id="{F8E945DA-6326-9FA1-B818-3C3791157D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WhatsApp</a:t>
              </a:r>
            </a:p>
          </p:txBody>
        </p:sp>
        <p:cxnSp>
          <p:nvCxnSpPr>
            <p:cNvPr id="31" name="Straight Connector 30">
              <a:extLst>
                <a:ext uri="{FF2B5EF4-FFF2-40B4-BE49-F238E27FC236}">
                  <a16:creationId xmlns:a16="http://schemas.microsoft.com/office/drawing/2014/main" id="{538F3220-CC06-01FD-9C22-1885E4218E5E}"/>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5F452F8-AE37-C862-6FB5-15985BF9DD9C}"/>
              </a:ext>
            </a:extLst>
          </p:cNvPr>
          <p:cNvGrpSpPr/>
          <p:nvPr/>
        </p:nvGrpSpPr>
        <p:grpSpPr>
          <a:xfrm>
            <a:off x="5622884" y="725525"/>
            <a:ext cx="1302710" cy="364633"/>
            <a:chOff x="454523" y="725525"/>
            <a:chExt cx="1302710" cy="364633"/>
          </a:xfrm>
        </p:grpSpPr>
        <p:sp>
          <p:nvSpPr>
            <p:cNvPr id="53" name="Rectangle 7">
              <a:extLst>
                <a:ext uri="{FF2B5EF4-FFF2-40B4-BE49-F238E27FC236}">
                  <a16:creationId xmlns:a16="http://schemas.microsoft.com/office/drawing/2014/main" id="{E3EDC972-9364-6726-4987-B3E7C31E50F4}"/>
                </a:ext>
              </a:extLst>
            </p:cNvPr>
            <p:cNvSpPr txBox="1">
              <a:spLocks noChangeArrowheads="1"/>
            </p:cNvSpPr>
            <p:nvPr/>
          </p:nvSpPr>
          <p:spPr>
            <a:xfrm>
              <a:off x="495620" y="725525"/>
              <a:ext cx="1261613"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Prompt Engineering</a:t>
              </a:r>
            </a:p>
          </p:txBody>
        </p:sp>
        <p:cxnSp>
          <p:nvCxnSpPr>
            <p:cNvPr id="54" name="Straight Connector 53">
              <a:extLst>
                <a:ext uri="{FF2B5EF4-FFF2-40B4-BE49-F238E27FC236}">
                  <a16:creationId xmlns:a16="http://schemas.microsoft.com/office/drawing/2014/main" id="{2E43D0E5-242F-D113-614F-7B9E275AB938}"/>
                </a:ext>
              </a:extLst>
            </p:cNvPr>
            <p:cNvCxnSpPr>
              <a:cxnSpLocks/>
            </p:cNvCxnSpPr>
            <p:nvPr/>
          </p:nvCxnSpPr>
          <p:spPr>
            <a:xfrm>
              <a:off x="454523" y="1090158"/>
              <a:ext cx="13027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0F75B7F2-2A4E-D6D2-2403-A15D8A6E90E6}"/>
              </a:ext>
            </a:extLst>
          </p:cNvPr>
          <p:cNvGrpSpPr/>
          <p:nvPr/>
        </p:nvGrpSpPr>
        <p:grpSpPr>
          <a:xfrm>
            <a:off x="7141554" y="725525"/>
            <a:ext cx="1506826" cy="364633"/>
            <a:chOff x="454523" y="725525"/>
            <a:chExt cx="1506826" cy="364633"/>
          </a:xfrm>
        </p:grpSpPr>
        <p:sp>
          <p:nvSpPr>
            <p:cNvPr id="59" name="Rectangle 7">
              <a:extLst>
                <a:ext uri="{FF2B5EF4-FFF2-40B4-BE49-F238E27FC236}">
                  <a16:creationId xmlns:a16="http://schemas.microsoft.com/office/drawing/2014/main" id="{C2B62A24-1385-C3A6-25C9-359E8D73129E}"/>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Whisper</a:t>
              </a:r>
            </a:p>
          </p:txBody>
        </p:sp>
        <p:cxnSp>
          <p:nvCxnSpPr>
            <p:cNvPr id="60" name="Straight Connector 59">
              <a:extLst>
                <a:ext uri="{FF2B5EF4-FFF2-40B4-BE49-F238E27FC236}">
                  <a16:creationId xmlns:a16="http://schemas.microsoft.com/office/drawing/2014/main" id="{C7CB9541-ECD0-7CB7-636B-06D85367389C}"/>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Google Shape;1745;p82">
            <a:extLst>
              <a:ext uri="{FF2B5EF4-FFF2-40B4-BE49-F238E27FC236}">
                <a16:creationId xmlns:a16="http://schemas.microsoft.com/office/drawing/2014/main" id="{106DEB38-1ED4-251C-2E04-5F5CBF5A3224}"/>
              </a:ext>
            </a:extLst>
          </p:cNvPr>
          <p:cNvSpPr txBox="1">
            <a:spLocks/>
          </p:cNvSpPr>
          <p:nvPr/>
        </p:nvSpPr>
        <p:spPr>
          <a:xfrm>
            <a:off x="430143" y="1056521"/>
            <a:ext cx="7738042" cy="42317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25450" marR="50800" indent="-285750">
              <a:lnSpc>
                <a:spcPct val="150000"/>
              </a:lnSpc>
              <a:buClr>
                <a:srgbClr val="FF6D00"/>
              </a:buClr>
              <a:buSzPts val="1400"/>
              <a:buFont typeface="Arial" panose="020B0604020202020204" pitchFamily="34" charset="0"/>
              <a:buChar char="•"/>
            </a:pPr>
            <a:r>
              <a:rPr lang="fr-FR" b="1" dirty="0">
                <a:uFill>
                  <a:noFill/>
                </a:uFill>
                <a:latin typeface="Josefin Sans" pitchFamily="2" charset="0"/>
              </a:rPr>
              <a:t>Étape 3 : Téléchargez des données privées.</a:t>
            </a:r>
          </a:p>
        </p:txBody>
      </p:sp>
      <p:pic>
        <p:nvPicPr>
          <p:cNvPr id="4102" name="Picture 6">
            <a:extLst>
              <a:ext uri="{FF2B5EF4-FFF2-40B4-BE49-F238E27FC236}">
                <a16:creationId xmlns:a16="http://schemas.microsoft.com/office/drawing/2014/main" id="{160EDEF6-E9FD-D3B5-ED3B-856519F810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2091" y="1424263"/>
            <a:ext cx="3863934" cy="353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9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cxnSp>
        <p:nvCxnSpPr>
          <p:cNvPr id="5" name="Google Shape;439;p50">
            <a:extLst>
              <a:ext uri="{FF2B5EF4-FFF2-40B4-BE49-F238E27FC236}">
                <a16:creationId xmlns:a16="http://schemas.microsoft.com/office/drawing/2014/main" id="{8D950905-65A7-8FDB-EB2A-943B5596806E}"/>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22" name="Group 21">
            <a:extLst>
              <a:ext uri="{FF2B5EF4-FFF2-40B4-BE49-F238E27FC236}">
                <a16:creationId xmlns:a16="http://schemas.microsoft.com/office/drawing/2014/main" id="{5A728F6D-415C-07B3-068E-62BCCBB17F67}"/>
              </a:ext>
            </a:extLst>
          </p:cNvPr>
          <p:cNvGrpSpPr/>
          <p:nvPr/>
        </p:nvGrpSpPr>
        <p:grpSpPr>
          <a:xfrm>
            <a:off x="1998158" y="317615"/>
            <a:ext cx="1976097" cy="298489"/>
            <a:chOff x="2273551" y="317615"/>
            <a:chExt cx="1976097" cy="298489"/>
          </a:xfrm>
        </p:grpSpPr>
        <p:sp>
          <p:nvSpPr>
            <p:cNvPr id="7" name="Google Shape;446;p50">
              <a:extLst>
                <a:ext uri="{FF2B5EF4-FFF2-40B4-BE49-F238E27FC236}">
                  <a16:creationId xmlns:a16="http://schemas.microsoft.com/office/drawing/2014/main" id="{E064C56A-5348-3B6D-0F8A-F2B116ABE126}"/>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Conception et Modélisation</a:t>
              </a:r>
            </a:p>
          </p:txBody>
        </p:sp>
        <p:sp>
          <p:nvSpPr>
            <p:cNvPr id="8" name="Google Shape;447;p50">
              <a:hlinkClick r:id="rId3" action="ppaction://hlinksldjump"/>
              <a:extLst>
                <a:ext uri="{FF2B5EF4-FFF2-40B4-BE49-F238E27FC236}">
                  <a16:creationId xmlns:a16="http://schemas.microsoft.com/office/drawing/2014/main" id="{FAD20588-DEF9-99F7-B5CC-B2C8627E6A41}"/>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32" name="Group 31">
            <a:extLst>
              <a:ext uri="{FF2B5EF4-FFF2-40B4-BE49-F238E27FC236}">
                <a16:creationId xmlns:a16="http://schemas.microsoft.com/office/drawing/2014/main" id="{6E995B3B-EC93-D34D-0D02-EE9DE30855B4}"/>
              </a:ext>
            </a:extLst>
          </p:cNvPr>
          <p:cNvGrpSpPr/>
          <p:nvPr/>
        </p:nvGrpSpPr>
        <p:grpSpPr>
          <a:xfrm>
            <a:off x="3896313" y="317615"/>
            <a:ext cx="1976097" cy="298489"/>
            <a:chOff x="4289236" y="317615"/>
            <a:chExt cx="1976097" cy="298489"/>
          </a:xfrm>
        </p:grpSpPr>
        <p:sp>
          <p:nvSpPr>
            <p:cNvPr id="10" name="Google Shape;446;p50">
              <a:extLst>
                <a:ext uri="{FF2B5EF4-FFF2-40B4-BE49-F238E27FC236}">
                  <a16:creationId xmlns:a16="http://schemas.microsoft.com/office/drawing/2014/main" id="{0BC29200-97DE-4A01-1744-44248B61930A}"/>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11" name="Google Shape;447;p50">
              <a:hlinkClick r:id="rId4" action="ppaction://hlinksldjump"/>
              <a:extLst>
                <a:ext uri="{FF2B5EF4-FFF2-40B4-BE49-F238E27FC236}">
                  <a16:creationId xmlns:a16="http://schemas.microsoft.com/office/drawing/2014/main" id="{69D9D155-2FCE-A70E-C0F7-A0DD2BC71699}"/>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20" name="Group 19">
            <a:extLst>
              <a:ext uri="{FF2B5EF4-FFF2-40B4-BE49-F238E27FC236}">
                <a16:creationId xmlns:a16="http://schemas.microsoft.com/office/drawing/2014/main" id="{BE747BD0-A542-1DD5-1927-B9E332AE6661}"/>
              </a:ext>
            </a:extLst>
          </p:cNvPr>
          <p:cNvGrpSpPr/>
          <p:nvPr/>
        </p:nvGrpSpPr>
        <p:grpSpPr>
          <a:xfrm>
            <a:off x="5794468" y="317615"/>
            <a:ext cx="1689000" cy="298489"/>
            <a:chOff x="6265333" y="317615"/>
            <a:chExt cx="1689000" cy="298489"/>
          </a:xfrm>
        </p:grpSpPr>
        <p:sp>
          <p:nvSpPr>
            <p:cNvPr id="13" name="Google Shape;446;p50">
              <a:extLst>
                <a:ext uri="{FF2B5EF4-FFF2-40B4-BE49-F238E27FC236}">
                  <a16:creationId xmlns:a16="http://schemas.microsoft.com/office/drawing/2014/main" id="{91893B7B-ADB4-A7FA-888C-3EA99E490CF8}"/>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14" name="Google Shape;447;p50">
              <a:hlinkClick r:id="rId5" action="ppaction://hlinksldjump"/>
              <a:extLst>
                <a:ext uri="{FF2B5EF4-FFF2-40B4-BE49-F238E27FC236}">
                  <a16:creationId xmlns:a16="http://schemas.microsoft.com/office/drawing/2014/main" id="{324DEE4C-FC34-1079-EB1F-8980F809DE24}"/>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19" name="Group 18">
            <a:extLst>
              <a:ext uri="{FF2B5EF4-FFF2-40B4-BE49-F238E27FC236}">
                <a16:creationId xmlns:a16="http://schemas.microsoft.com/office/drawing/2014/main" id="{D2A33BD2-EEB5-C819-49B0-F61E95C6AA27}"/>
              </a:ext>
            </a:extLst>
          </p:cNvPr>
          <p:cNvGrpSpPr/>
          <p:nvPr/>
        </p:nvGrpSpPr>
        <p:grpSpPr>
          <a:xfrm>
            <a:off x="7405526" y="317615"/>
            <a:ext cx="1689000" cy="298489"/>
            <a:chOff x="7569414" y="317615"/>
            <a:chExt cx="1689000" cy="298489"/>
          </a:xfrm>
        </p:grpSpPr>
        <p:sp>
          <p:nvSpPr>
            <p:cNvPr id="16" name="Google Shape;446;p50">
              <a:extLst>
                <a:ext uri="{FF2B5EF4-FFF2-40B4-BE49-F238E27FC236}">
                  <a16:creationId xmlns:a16="http://schemas.microsoft.com/office/drawing/2014/main" id="{40BB3EC0-52F3-CC5E-6104-56FF614CF986}"/>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17" name="Google Shape;447;p50">
              <a:hlinkClick r:id="rId6" action="ppaction://hlinksldjump"/>
              <a:extLst>
                <a:ext uri="{FF2B5EF4-FFF2-40B4-BE49-F238E27FC236}">
                  <a16:creationId xmlns:a16="http://schemas.microsoft.com/office/drawing/2014/main" id="{A98EC606-3127-CC46-C0D1-88679B74AB2D}"/>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8" name="Group 27">
            <a:extLst>
              <a:ext uri="{FF2B5EF4-FFF2-40B4-BE49-F238E27FC236}">
                <a16:creationId xmlns:a16="http://schemas.microsoft.com/office/drawing/2014/main" id="{5C670190-2D28-60E1-6107-13B290A3CADE}"/>
              </a:ext>
            </a:extLst>
          </p:cNvPr>
          <p:cNvGrpSpPr/>
          <p:nvPr/>
        </p:nvGrpSpPr>
        <p:grpSpPr>
          <a:xfrm>
            <a:off x="387100" y="317615"/>
            <a:ext cx="1689000" cy="298489"/>
            <a:chOff x="2273551" y="317615"/>
            <a:chExt cx="1689000" cy="298489"/>
          </a:xfrm>
        </p:grpSpPr>
        <p:sp>
          <p:nvSpPr>
            <p:cNvPr id="29" name="Google Shape;446;p50">
              <a:extLst>
                <a:ext uri="{FF2B5EF4-FFF2-40B4-BE49-F238E27FC236}">
                  <a16:creationId xmlns:a16="http://schemas.microsoft.com/office/drawing/2014/main" id="{BD5EF816-D475-F21D-121A-19A1225CE776}"/>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30" name="Google Shape;447;p50">
              <a:hlinkClick r:id="rId7" action="ppaction://hlinksldjump"/>
              <a:extLst>
                <a:ext uri="{FF2B5EF4-FFF2-40B4-BE49-F238E27FC236}">
                  <a16:creationId xmlns:a16="http://schemas.microsoft.com/office/drawing/2014/main" id="{E02EB02D-226D-6AAC-A0FC-CA994220AFEB}"/>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grpSp>
        <p:nvGrpSpPr>
          <p:cNvPr id="43" name="Group 42">
            <a:extLst>
              <a:ext uri="{FF2B5EF4-FFF2-40B4-BE49-F238E27FC236}">
                <a16:creationId xmlns:a16="http://schemas.microsoft.com/office/drawing/2014/main" id="{5385DB22-1F38-9791-F56D-5A682B1FBFDA}"/>
              </a:ext>
            </a:extLst>
          </p:cNvPr>
          <p:cNvGrpSpPr/>
          <p:nvPr/>
        </p:nvGrpSpPr>
        <p:grpSpPr>
          <a:xfrm>
            <a:off x="454523" y="725525"/>
            <a:ext cx="1506826" cy="364633"/>
            <a:chOff x="454523" y="725525"/>
            <a:chExt cx="1506826" cy="364633"/>
          </a:xfrm>
        </p:grpSpPr>
        <p:sp>
          <p:nvSpPr>
            <p:cNvPr id="40" name="Rectangle 7">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Collecte des données</a:t>
              </a:r>
            </a:p>
          </p:txBody>
        </p:sp>
        <p:cxnSp>
          <p:nvCxnSpPr>
            <p:cNvPr id="41" name="Straight Connector 40">
              <a:extLst>
                <a:ext uri="{FF2B5EF4-FFF2-40B4-BE49-F238E27FC236}">
                  <a16:creationId xmlns:a16="http://schemas.microsoft.com/office/drawing/2014/main" id="{B4159B6D-C511-AFB9-94B6-6B937C202CF1}"/>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A5557B2-D22F-5591-AF1F-5279A0AAD056}"/>
              </a:ext>
            </a:extLst>
          </p:cNvPr>
          <p:cNvGrpSpPr/>
          <p:nvPr/>
        </p:nvGrpSpPr>
        <p:grpSpPr>
          <a:xfrm>
            <a:off x="7556114" y="725525"/>
            <a:ext cx="1387824" cy="364633"/>
            <a:chOff x="454523" y="725525"/>
            <a:chExt cx="1387824" cy="364633"/>
          </a:xfrm>
        </p:grpSpPr>
        <p:sp>
          <p:nvSpPr>
            <p:cNvPr id="57" name="Rectangle 7">
              <a:extLst>
                <a:ext uri="{FF2B5EF4-FFF2-40B4-BE49-F238E27FC236}">
                  <a16:creationId xmlns:a16="http://schemas.microsoft.com/office/drawing/2014/main" id="{33F14619-4E6E-84FC-178E-3D132BE9A65C}"/>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58" name="Straight Connector 57">
              <a:extLst>
                <a:ext uri="{FF2B5EF4-FFF2-40B4-BE49-F238E27FC236}">
                  <a16:creationId xmlns:a16="http://schemas.microsoft.com/office/drawing/2014/main" id="{E136FF36-9B0D-67D6-EBDA-C455098BFBBE}"/>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76B1AAE-549D-33B1-EEFF-89B30A37B0DF}"/>
              </a:ext>
            </a:extLst>
          </p:cNvPr>
          <p:cNvGrpSpPr/>
          <p:nvPr/>
        </p:nvGrpSpPr>
        <p:grpSpPr>
          <a:xfrm>
            <a:off x="2177310" y="725525"/>
            <a:ext cx="1576934" cy="364633"/>
            <a:chOff x="454523" y="725525"/>
            <a:chExt cx="1576934" cy="364633"/>
          </a:xfrm>
        </p:grpSpPr>
        <p:sp>
          <p:nvSpPr>
            <p:cNvPr id="24" name="Rectangle 7">
              <a:extLst>
                <a:ext uri="{FF2B5EF4-FFF2-40B4-BE49-F238E27FC236}">
                  <a16:creationId xmlns:a16="http://schemas.microsoft.com/office/drawing/2014/main" id="{8E936312-B945-A376-9D20-A252294C9AEC}"/>
                </a:ext>
              </a:extLst>
            </p:cNvPr>
            <p:cNvSpPr txBox="1">
              <a:spLocks noChangeArrowheads="1"/>
            </p:cNvSpPr>
            <p:nvPr/>
          </p:nvSpPr>
          <p:spPr>
            <a:xfrm>
              <a:off x="495620" y="725525"/>
              <a:ext cx="1535837" cy="306089"/>
            </a:xfrm>
            <a:prstGeom prst="rect">
              <a:avLst/>
            </a:prstGeom>
          </p:spPr>
          <p:txBody>
            <a:bodyPr vert="horz" lIns="0" tIns="0" rIns="0" bIns="0" rtlCol="0" anchor="ctr" anchorCtr="0">
              <a:normAutofit/>
            </a:bodyPr>
            <a:lstStyle/>
            <a:p>
              <a:pPr defTabSz="685800">
                <a:spcBef>
                  <a:spcPct val="0"/>
                </a:spcBef>
                <a:buClrTx/>
                <a:defRPr/>
              </a:pPr>
              <a:r>
                <a:rPr lang="fr-FR" sz="1050" b="1" kern="1200" dirty="0">
                  <a:latin typeface="Josefin Sans" pitchFamily="2" charset="0"/>
                  <a:ea typeface="+mj-ea"/>
                  <a:cs typeface="Calibri" panose="020F0502020204030204" pitchFamily="34" charset="0"/>
                </a:rPr>
                <a:t>Fine-</a:t>
              </a:r>
              <a:r>
                <a:rPr lang="fr-FR" sz="1050" b="1" kern="1200" dirty="0" err="1">
                  <a:latin typeface="Josefin Sans" pitchFamily="2" charset="0"/>
                  <a:ea typeface="+mj-ea"/>
                  <a:cs typeface="Calibri" panose="020F0502020204030204" pitchFamily="34" charset="0"/>
                </a:rPr>
                <a:t>tunning</a:t>
              </a:r>
              <a:r>
                <a:rPr lang="fr-FR" sz="1050" b="1" kern="1200" dirty="0">
                  <a:latin typeface="Josefin Sans" pitchFamily="2" charset="0"/>
                  <a:ea typeface="+mj-ea"/>
                  <a:cs typeface="Calibri" panose="020F0502020204030204" pitchFamily="34" charset="0"/>
                </a:rPr>
                <a:t> du modèle </a:t>
              </a:r>
            </a:p>
          </p:txBody>
        </p:sp>
        <p:cxnSp>
          <p:nvCxnSpPr>
            <p:cNvPr id="25" name="Straight Connector 24">
              <a:extLst>
                <a:ext uri="{FF2B5EF4-FFF2-40B4-BE49-F238E27FC236}">
                  <a16:creationId xmlns:a16="http://schemas.microsoft.com/office/drawing/2014/main" id="{ECC1FCA7-81B5-B268-E9CE-E6C86D0F7405}"/>
                </a:ext>
              </a:extLst>
            </p:cNvPr>
            <p:cNvCxnSpPr>
              <a:cxnSpLocks/>
            </p:cNvCxnSpPr>
            <p:nvPr/>
          </p:nvCxnSpPr>
          <p:spPr>
            <a:xfrm>
              <a:off x="454523" y="1090158"/>
              <a:ext cx="157693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FA4FC84-58A1-938F-C0A1-B2A22778CD76}"/>
              </a:ext>
            </a:extLst>
          </p:cNvPr>
          <p:cNvGrpSpPr/>
          <p:nvPr/>
        </p:nvGrpSpPr>
        <p:grpSpPr>
          <a:xfrm>
            <a:off x="3900097" y="725525"/>
            <a:ext cx="1506826" cy="364633"/>
            <a:chOff x="454523" y="725525"/>
            <a:chExt cx="1506826" cy="364633"/>
          </a:xfrm>
        </p:grpSpPr>
        <p:sp>
          <p:nvSpPr>
            <p:cNvPr id="27" name="Rectangle 7">
              <a:extLst>
                <a:ext uri="{FF2B5EF4-FFF2-40B4-BE49-F238E27FC236}">
                  <a16:creationId xmlns:a16="http://schemas.microsoft.com/office/drawing/2014/main" id="{F8E945DA-6326-9FA1-B818-3C3791157D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WhatsApp</a:t>
              </a:r>
            </a:p>
          </p:txBody>
        </p:sp>
        <p:cxnSp>
          <p:nvCxnSpPr>
            <p:cNvPr id="31" name="Straight Connector 30">
              <a:extLst>
                <a:ext uri="{FF2B5EF4-FFF2-40B4-BE49-F238E27FC236}">
                  <a16:creationId xmlns:a16="http://schemas.microsoft.com/office/drawing/2014/main" id="{538F3220-CC06-01FD-9C22-1885E4218E5E}"/>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5F452F8-AE37-C862-6FB5-15985BF9DD9C}"/>
              </a:ext>
            </a:extLst>
          </p:cNvPr>
          <p:cNvGrpSpPr/>
          <p:nvPr/>
        </p:nvGrpSpPr>
        <p:grpSpPr>
          <a:xfrm>
            <a:off x="5622884" y="725525"/>
            <a:ext cx="1302710" cy="364633"/>
            <a:chOff x="454523" y="725525"/>
            <a:chExt cx="1302710" cy="364633"/>
          </a:xfrm>
        </p:grpSpPr>
        <p:sp>
          <p:nvSpPr>
            <p:cNvPr id="53" name="Rectangle 7">
              <a:extLst>
                <a:ext uri="{FF2B5EF4-FFF2-40B4-BE49-F238E27FC236}">
                  <a16:creationId xmlns:a16="http://schemas.microsoft.com/office/drawing/2014/main" id="{E3EDC972-9364-6726-4987-B3E7C31E50F4}"/>
                </a:ext>
              </a:extLst>
            </p:cNvPr>
            <p:cNvSpPr txBox="1">
              <a:spLocks noChangeArrowheads="1"/>
            </p:cNvSpPr>
            <p:nvPr/>
          </p:nvSpPr>
          <p:spPr>
            <a:xfrm>
              <a:off x="495620" y="725525"/>
              <a:ext cx="1261613"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Prompt Engineering</a:t>
              </a:r>
            </a:p>
          </p:txBody>
        </p:sp>
        <p:cxnSp>
          <p:nvCxnSpPr>
            <p:cNvPr id="54" name="Straight Connector 53">
              <a:extLst>
                <a:ext uri="{FF2B5EF4-FFF2-40B4-BE49-F238E27FC236}">
                  <a16:creationId xmlns:a16="http://schemas.microsoft.com/office/drawing/2014/main" id="{2E43D0E5-242F-D113-614F-7B9E275AB938}"/>
                </a:ext>
              </a:extLst>
            </p:cNvPr>
            <p:cNvCxnSpPr>
              <a:cxnSpLocks/>
            </p:cNvCxnSpPr>
            <p:nvPr/>
          </p:nvCxnSpPr>
          <p:spPr>
            <a:xfrm>
              <a:off x="454523" y="1090158"/>
              <a:ext cx="13027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0F75B7F2-2A4E-D6D2-2403-A15D8A6E90E6}"/>
              </a:ext>
            </a:extLst>
          </p:cNvPr>
          <p:cNvGrpSpPr/>
          <p:nvPr/>
        </p:nvGrpSpPr>
        <p:grpSpPr>
          <a:xfrm>
            <a:off x="7141554" y="725525"/>
            <a:ext cx="1506826" cy="364633"/>
            <a:chOff x="454523" y="725525"/>
            <a:chExt cx="1506826" cy="364633"/>
          </a:xfrm>
        </p:grpSpPr>
        <p:sp>
          <p:nvSpPr>
            <p:cNvPr id="59" name="Rectangle 7">
              <a:extLst>
                <a:ext uri="{FF2B5EF4-FFF2-40B4-BE49-F238E27FC236}">
                  <a16:creationId xmlns:a16="http://schemas.microsoft.com/office/drawing/2014/main" id="{C2B62A24-1385-C3A6-25C9-359E8D73129E}"/>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Whisper</a:t>
              </a:r>
            </a:p>
          </p:txBody>
        </p:sp>
        <p:cxnSp>
          <p:nvCxnSpPr>
            <p:cNvPr id="60" name="Straight Connector 59">
              <a:extLst>
                <a:ext uri="{FF2B5EF4-FFF2-40B4-BE49-F238E27FC236}">
                  <a16:creationId xmlns:a16="http://schemas.microsoft.com/office/drawing/2014/main" id="{C7CB9541-ECD0-7CB7-636B-06D85367389C}"/>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Google Shape;1745;p82">
            <a:extLst>
              <a:ext uri="{FF2B5EF4-FFF2-40B4-BE49-F238E27FC236}">
                <a16:creationId xmlns:a16="http://schemas.microsoft.com/office/drawing/2014/main" id="{106DEB38-1ED4-251C-2E04-5F5CBF5A3224}"/>
              </a:ext>
            </a:extLst>
          </p:cNvPr>
          <p:cNvSpPr txBox="1">
            <a:spLocks/>
          </p:cNvSpPr>
          <p:nvPr/>
        </p:nvSpPr>
        <p:spPr>
          <a:xfrm>
            <a:off x="430143" y="1056521"/>
            <a:ext cx="7738042" cy="42317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25450" marR="50800" indent="-285750">
              <a:lnSpc>
                <a:spcPct val="150000"/>
              </a:lnSpc>
              <a:buClr>
                <a:srgbClr val="FF6D00"/>
              </a:buClr>
              <a:buSzPts val="1400"/>
              <a:buFont typeface="Arial" panose="020B0604020202020204" pitchFamily="34" charset="0"/>
              <a:buChar char="•"/>
            </a:pPr>
            <a:r>
              <a:rPr lang="fr-FR" b="1" dirty="0">
                <a:uFill>
                  <a:noFill/>
                </a:uFill>
                <a:latin typeface="Josefin Sans" pitchFamily="2" charset="0"/>
              </a:rPr>
              <a:t>Étape 4 : Sélectionnez le type de recherche.</a:t>
            </a:r>
          </a:p>
        </p:txBody>
      </p:sp>
      <p:pic>
        <p:nvPicPr>
          <p:cNvPr id="5122" name="Picture 2">
            <a:extLst>
              <a:ext uri="{FF2B5EF4-FFF2-40B4-BE49-F238E27FC236}">
                <a16:creationId xmlns:a16="http://schemas.microsoft.com/office/drawing/2014/main" id="{B51DD15C-867E-170D-75DB-C293CACCBE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8902" y="1472030"/>
            <a:ext cx="3850137" cy="3616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3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cxnSp>
        <p:nvCxnSpPr>
          <p:cNvPr id="5" name="Google Shape;439;p50">
            <a:extLst>
              <a:ext uri="{FF2B5EF4-FFF2-40B4-BE49-F238E27FC236}">
                <a16:creationId xmlns:a16="http://schemas.microsoft.com/office/drawing/2014/main" id="{8D950905-65A7-8FDB-EB2A-943B5596806E}"/>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22" name="Group 21">
            <a:extLst>
              <a:ext uri="{FF2B5EF4-FFF2-40B4-BE49-F238E27FC236}">
                <a16:creationId xmlns:a16="http://schemas.microsoft.com/office/drawing/2014/main" id="{5A728F6D-415C-07B3-068E-62BCCBB17F67}"/>
              </a:ext>
            </a:extLst>
          </p:cNvPr>
          <p:cNvGrpSpPr/>
          <p:nvPr/>
        </p:nvGrpSpPr>
        <p:grpSpPr>
          <a:xfrm>
            <a:off x="1998158" y="317615"/>
            <a:ext cx="1976097" cy="298489"/>
            <a:chOff x="2273551" y="317615"/>
            <a:chExt cx="1976097" cy="298489"/>
          </a:xfrm>
        </p:grpSpPr>
        <p:sp>
          <p:nvSpPr>
            <p:cNvPr id="7" name="Google Shape;446;p50">
              <a:extLst>
                <a:ext uri="{FF2B5EF4-FFF2-40B4-BE49-F238E27FC236}">
                  <a16:creationId xmlns:a16="http://schemas.microsoft.com/office/drawing/2014/main" id="{E064C56A-5348-3B6D-0F8A-F2B116ABE126}"/>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Conception et Modélisation</a:t>
              </a:r>
            </a:p>
          </p:txBody>
        </p:sp>
        <p:sp>
          <p:nvSpPr>
            <p:cNvPr id="8" name="Google Shape;447;p50">
              <a:hlinkClick r:id="rId3" action="ppaction://hlinksldjump"/>
              <a:extLst>
                <a:ext uri="{FF2B5EF4-FFF2-40B4-BE49-F238E27FC236}">
                  <a16:creationId xmlns:a16="http://schemas.microsoft.com/office/drawing/2014/main" id="{FAD20588-DEF9-99F7-B5CC-B2C8627E6A41}"/>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32" name="Group 31">
            <a:extLst>
              <a:ext uri="{FF2B5EF4-FFF2-40B4-BE49-F238E27FC236}">
                <a16:creationId xmlns:a16="http://schemas.microsoft.com/office/drawing/2014/main" id="{6E995B3B-EC93-D34D-0D02-EE9DE30855B4}"/>
              </a:ext>
            </a:extLst>
          </p:cNvPr>
          <p:cNvGrpSpPr/>
          <p:nvPr/>
        </p:nvGrpSpPr>
        <p:grpSpPr>
          <a:xfrm>
            <a:off x="3896313" y="317615"/>
            <a:ext cx="1976097" cy="298489"/>
            <a:chOff x="4289236" y="317615"/>
            <a:chExt cx="1976097" cy="298489"/>
          </a:xfrm>
        </p:grpSpPr>
        <p:sp>
          <p:nvSpPr>
            <p:cNvPr id="10" name="Google Shape;446;p50">
              <a:extLst>
                <a:ext uri="{FF2B5EF4-FFF2-40B4-BE49-F238E27FC236}">
                  <a16:creationId xmlns:a16="http://schemas.microsoft.com/office/drawing/2014/main" id="{0BC29200-97DE-4A01-1744-44248B61930A}"/>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11" name="Google Shape;447;p50">
              <a:hlinkClick r:id="rId4" action="ppaction://hlinksldjump"/>
              <a:extLst>
                <a:ext uri="{FF2B5EF4-FFF2-40B4-BE49-F238E27FC236}">
                  <a16:creationId xmlns:a16="http://schemas.microsoft.com/office/drawing/2014/main" id="{69D9D155-2FCE-A70E-C0F7-A0DD2BC71699}"/>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20" name="Group 19">
            <a:extLst>
              <a:ext uri="{FF2B5EF4-FFF2-40B4-BE49-F238E27FC236}">
                <a16:creationId xmlns:a16="http://schemas.microsoft.com/office/drawing/2014/main" id="{BE747BD0-A542-1DD5-1927-B9E332AE6661}"/>
              </a:ext>
            </a:extLst>
          </p:cNvPr>
          <p:cNvGrpSpPr/>
          <p:nvPr/>
        </p:nvGrpSpPr>
        <p:grpSpPr>
          <a:xfrm>
            <a:off x="5794468" y="317615"/>
            <a:ext cx="1689000" cy="298489"/>
            <a:chOff x="6265333" y="317615"/>
            <a:chExt cx="1689000" cy="298489"/>
          </a:xfrm>
        </p:grpSpPr>
        <p:sp>
          <p:nvSpPr>
            <p:cNvPr id="13" name="Google Shape;446;p50">
              <a:extLst>
                <a:ext uri="{FF2B5EF4-FFF2-40B4-BE49-F238E27FC236}">
                  <a16:creationId xmlns:a16="http://schemas.microsoft.com/office/drawing/2014/main" id="{91893B7B-ADB4-A7FA-888C-3EA99E490CF8}"/>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14" name="Google Shape;447;p50">
              <a:hlinkClick r:id="rId5" action="ppaction://hlinksldjump"/>
              <a:extLst>
                <a:ext uri="{FF2B5EF4-FFF2-40B4-BE49-F238E27FC236}">
                  <a16:creationId xmlns:a16="http://schemas.microsoft.com/office/drawing/2014/main" id="{324DEE4C-FC34-1079-EB1F-8980F809DE24}"/>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19" name="Group 18">
            <a:extLst>
              <a:ext uri="{FF2B5EF4-FFF2-40B4-BE49-F238E27FC236}">
                <a16:creationId xmlns:a16="http://schemas.microsoft.com/office/drawing/2014/main" id="{D2A33BD2-EEB5-C819-49B0-F61E95C6AA27}"/>
              </a:ext>
            </a:extLst>
          </p:cNvPr>
          <p:cNvGrpSpPr/>
          <p:nvPr/>
        </p:nvGrpSpPr>
        <p:grpSpPr>
          <a:xfrm>
            <a:off x="7405526" y="317615"/>
            <a:ext cx="1689000" cy="298489"/>
            <a:chOff x="7569414" y="317615"/>
            <a:chExt cx="1689000" cy="298489"/>
          </a:xfrm>
        </p:grpSpPr>
        <p:sp>
          <p:nvSpPr>
            <p:cNvPr id="16" name="Google Shape;446;p50">
              <a:extLst>
                <a:ext uri="{FF2B5EF4-FFF2-40B4-BE49-F238E27FC236}">
                  <a16:creationId xmlns:a16="http://schemas.microsoft.com/office/drawing/2014/main" id="{40BB3EC0-52F3-CC5E-6104-56FF614CF986}"/>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17" name="Google Shape;447;p50">
              <a:hlinkClick r:id="rId6" action="ppaction://hlinksldjump"/>
              <a:extLst>
                <a:ext uri="{FF2B5EF4-FFF2-40B4-BE49-F238E27FC236}">
                  <a16:creationId xmlns:a16="http://schemas.microsoft.com/office/drawing/2014/main" id="{A98EC606-3127-CC46-C0D1-88679B74AB2D}"/>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8" name="Group 27">
            <a:extLst>
              <a:ext uri="{FF2B5EF4-FFF2-40B4-BE49-F238E27FC236}">
                <a16:creationId xmlns:a16="http://schemas.microsoft.com/office/drawing/2014/main" id="{5C670190-2D28-60E1-6107-13B290A3CADE}"/>
              </a:ext>
            </a:extLst>
          </p:cNvPr>
          <p:cNvGrpSpPr/>
          <p:nvPr/>
        </p:nvGrpSpPr>
        <p:grpSpPr>
          <a:xfrm>
            <a:off x="387100" y="317615"/>
            <a:ext cx="1689000" cy="298489"/>
            <a:chOff x="2273551" y="317615"/>
            <a:chExt cx="1689000" cy="298489"/>
          </a:xfrm>
        </p:grpSpPr>
        <p:sp>
          <p:nvSpPr>
            <p:cNvPr id="29" name="Google Shape;446;p50">
              <a:extLst>
                <a:ext uri="{FF2B5EF4-FFF2-40B4-BE49-F238E27FC236}">
                  <a16:creationId xmlns:a16="http://schemas.microsoft.com/office/drawing/2014/main" id="{BD5EF816-D475-F21D-121A-19A1225CE776}"/>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30" name="Google Shape;447;p50">
              <a:hlinkClick r:id="rId7" action="ppaction://hlinksldjump"/>
              <a:extLst>
                <a:ext uri="{FF2B5EF4-FFF2-40B4-BE49-F238E27FC236}">
                  <a16:creationId xmlns:a16="http://schemas.microsoft.com/office/drawing/2014/main" id="{E02EB02D-226D-6AAC-A0FC-CA994220AFEB}"/>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grpSp>
        <p:nvGrpSpPr>
          <p:cNvPr id="43" name="Group 42">
            <a:extLst>
              <a:ext uri="{FF2B5EF4-FFF2-40B4-BE49-F238E27FC236}">
                <a16:creationId xmlns:a16="http://schemas.microsoft.com/office/drawing/2014/main" id="{5385DB22-1F38-9791-F56D-5A682B1FBFDA}"/>
              </a:ext>
            </a:extLst>
          </p:cNvPr>
          <p:cNvGrpSpPr/>
          <p:nvPr/>
        </p:nvGrpSpPr>
        <p:grpSpPr>
          <a:xfrm>
            <a:off x="454523" y="725525"/>
            <a:ext cx="1506826" cy="364633"/>
            <a:chOff x="454523" y="725525"/>
            <a:chExt cx="1506826" cy="364633"/>
          </a:xfrm>
        </p:grpSpPr>
        <p:sp>
          <p:nvSpPr>
            <p:cNvPr id="40" name="Rectangle 7">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Collecte des données</a:t>
              </a:r>
            </a:p>
          </p:txBody>
        </p:sp>
        <p:cxnSp>
          <p:nvCxnSpPr>
            <p:cNvPr id="41" name="Straight Connector 40">
              <a:extLst>
                <a:ext uri="{FF2B5EF4-FFF2-40B4-BE49-F238E27FC236}">
                  <a16:creationId xmlns:a16="http://schemas.microsoft.com/office/drawing/2014/main" id="{B4159B6D-C511-AFB9-94B6-6B937C202CF1}"/>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A5557B2-D22F-5591-AF1F-5279A0AAD056}"/>
              </a:ext>
            </a:extLst>
          </p:cNvPr>
          <p:cNvGrpSpPr/>
          <p:nvPr/>
        </p:nvGrpSpPr>
        <p:grpSpPr>
          <a:xfrm>
            <a:off x="7556114" y="725525"/>
            <a:ext cx="1387824" cy="364633"/>
            <a:chOff x="454523" y="725525"/>
            <a:chExt cx="1387824" cy="364633"/>
          </a:xfrm>
        </p:grpSpPr>
        <p:sp>
          <p:nvSpPr>
            <p:cNvPr id="57" name="Rectangle 7">
              <a:extLst>
                <a:ext uri="{FF2B5EF4-FFF2-40B4-BE49-F238E27FC236}">
                  <a16:creationId xmlns:a16="http://schemas.microsoft.com/office/drawing/2014/main" id="{33F14619-4E6E-84FC-178E-3D132BE9A65C}"/>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58" name="Straight Connector 57">
              <a:extLst>
                <a:ext uri="{FF2B5EF4-FFF2-40B4-BE49-F238E27FC236}">
                  <a16:creationId xmlns:a16="http://schemas.microsoft.com/office/drawing/2014/main" id="{E136FF36-9B0D-67D6-EBDA-C455098BFBBE}"/>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76B1AAE-549D-33B1-EEFF-89B30A37B0DF}"/>
              </a:ext>
            </a:extLst>
          </p:cNvPr>
          <p:cNvGrpSpPr/>
          <p:nvPr/>
        </p:nvGrpSpPr>
        <p:grpSpPr>
          <a:xfrm>
            <a:off x="2177310" y="725525"/>
            <a:ext cx="1576934" cy="364633"/>
            <a:chOff x="454523" y="725525"/>
            <a:chExt cx="1576934" cy="364633"/>
          </a:xfrm>
        </p:grpSpPr>
        <p:sp>
          <p:nvSpPr>
            <p:cNvPr id="24" name="Rectangle 7">
              <a:extLst>
                <a:ext uri="{FF2B5EF4-FFF2-40B4-BE49-F238E27FC236}">
                  <a16:creationId xmlns:a16="http://schemas.microsoft.com/office/drawing/2014/main" id="{8E936312-B945-A376-9D20-A252294C9AEC}"/>
                </a:ext>
              </a:extLst>
            </p:cNvPr>
            <p:cNvSpPr txBox="1">
              <a:spLocks noChangeArrowheads="1"/>
            </p:cNvSpPr>
            <p:nvPr/>
          </p:nvSpPr>
          <p:spPr>
            <a:xfrm>
              <a:off x="495620" y="725525"/>
              <a:ext cx="1535837" cy="306089"/>
            </a:xfrm>
            <a:prstGeom prst="rect">
              <a:avLst/>
            </a:prstGeom>
          </p:spPr>
          <p:txBody>
            <a:bodyPr vert="horz" lIns="0" tIns="0" rIns="0" bIns="0" rtlCol="0" anchor="ctr" anchorCtr="0">
              <a:normAutofit/>
            </a:bodyPr>
            <a:lstStyle/>
            <a:p>
              <a:pPr defTabSz="685800">
                <a:spcBef>
                  <a:spcPct val="0"/>
                </a:spcBef>
                <a:buClrTx/>
                <a:defRPr/>
              </a:pPr>
              <a:r>
                <a:rPr lang="fr-FR" sz="1050" b="1" kern="1200" dirty="0">
                  <a:latin typeface="Josefin Sans" pitchFamily="2" charset="0"/>
                  <a:ea typeface="+mj-ea"/>
                  <a:cs typeface="Calibri" panose="020F0502020204030204" pitchFamily="34" charset="0"/>
                </a:rPr>
                <a:t>Fine-</a:t>
              </a:r>
              <a:r>
                <a:rPr lang="fr-FR" sz="1050" b="1" kern="1200" dirty="0" err="1">
                  <a:latin typeface="Josefin Sans" pitchFamily="2" charset="0"/>
                  <a:ea typeface="+mj-ea"/>
                  <a:cs typeface="Calibri" panose="020F0502020204030204" pitchFamily="34" charset="0"/>
                </a:rPr>
                <a:t>tunning</a:t>
              </a:r>
              <a:r>
                <a:rPr lang="fr-FR" sz="1050" b="1" kern="1200" dirty="0">
                  <a:latin typeface="Josefin Sans" pitchFamily="2" charset="0"/>
                  <a:ea typeface="+mj-ea"/>
                  <a:cs typeface="Calibri" panose="020F0502020204030204" pitchFamily="34" charset="0"/>
                </a:rPr>
                <a:t> du modèle </a:t>
              </a:r>
            </a:p>
          </p:txBody>
        </p:sp>
        <p:cxnSp>
          <p:nvCxnSpPr>
            <p:cNvPr id="25" name="Straight Connector 24">
              <a:extLst>
                <a:ext uri="{FF2B5EF4-FFF2-40B4-BE49-F238E27FC236}">
                  <a16:creationId xmlns:a16="http://schemas.microsoft.com/office/drawing/2014/main" id="{ECC1FCA7-81B5-B268-E9CE-E6C86D0F7405}"/>
                </a:ext>
              </a:extLst>
            </p:cNvPr>
            <p:cNvCxnSpPr>
              <a:cxnSpLocks/>
            </p:cNvCxnSpPr>
            <p:nvPr/>
          </p:nvCxnSpPr>
          <p:spPr>
            <a:xfrm>
              <a:off x="454523" y="1090158"/>
              <a:ext cx="157693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FA4FC84-58A1-938F-C0A1-B2A22778CD76}"/>
              </a:ext>
            </a:extLst>
          </p:cNvPr>
          <p:cNvGrpSpPr/>
          <p:nvPr/>
        </p:nvGrpSpPr>
        <p:grpSpPr>
          <a:xfrm>
            <a:off x="3900097" y="725525"/>
            <a:ext cx="1506826" cy="364633"/>
            <a:chOff x="454523" y="725525"/>
            <a:chExt cx="1506826" cy="364633"/>
          </a:xfrm>
        </p:grpSpPr>
        <p:sp>
          <p:nvSpPr>
            <p:cNvPr id="27" name="Rectangle 7">
              <a:extLst>
                <a:ext uri="{FF2B5EF4-FFF2-40B4-BE49-F238E27FC236}">
                  <a16:creationId xmlns:a16="http://schemas.microsoft.com/office/drawing/2014/main" id="{F8E945DA-6326-9FA1-B818-3C3791157D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WhatsApp</a:t>
              </a:r>
            </a:p>
          </p:txBody>
        </p:sp>
        <p:cxnSp>
          <p:nvCxnSpPr>
            <p:cNvPr id="31" name="Straight Connector 30">
              <a:extLst>
                <a:ext uri="{FF2B5EF4-FFF2-40B4-BE49-F238E27FC236}">
                  <a16:creationId xmlns:a16="http://schemas.microsoft.com/office/drawing/2014/main" id="{538F3220-CC06-01FD-9C22-1885E4218E5E}"/>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5F452F8-AE37-C862-6FB5-15985BF9DD9C}"/>
              </a:ext>
            </a:extLst>
          </p:cNvPr>
          <p:cNvGrpSpPr/>
          <p:nvPr/>
        </p:nvGrpSpPr>
        <p:grpSpPr>
          <a:xfrm>
            <a:off x="5622884" y="725525"/>
            <a:ext cx="1302710" cy="364633"/>
            <a:chOff x="454523" y="725525"/>
            <a:chExt cx="1302710" cy="364633"/>
          </a:xfrm>
        </p:grpSpPr>
        <p:sp>
          <p:nvSpPr>
            <p:cNvPr id="53" name="Rectangle 7">
              <a:extLst>
                <a:ext uri="{FF2B5EF4-FFF2-40B4-BE49-F238E27FC236}">
                  <a16:creationId xmlns:a16="http://schemas.microsoft.com/office/drawing/2014/main" id="{E3EDC972-9364-6726-4987-B3E7C31E50F4}"/>
                </a:ext>
              </a:extLst>
            </p:cNvPr>
            <p:cNvSpPr txBox="1">
              <a:spLocks noChangeArrowheads="1"/>
            </p:cNvSpPr>
            <p:nvPr/>
          </p:nvSpPr>
          <p:spPr>
            <a:xfrm>
              <a:off x="495620" y="725525"/>
              <a:ext cx="1261613"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Prompt Engineering</a:t>
              </a:r>
            </a:p>
          </p:txBody>
        </p:sp>
        <p:cxnSp>
          <p:nvCxnSpPr>
            <p:cNvPr id="54" name="Straight Connector 53">
              <a:extLst>
                <a:ext uri="{FF2B5EF4-FFF2-40B4-BE49-F238E27FC236}">
                  <a16:creationId xmlns:a16="http://schemas.microsoft.com/office/drawing/2014/main" id="{2E43D0E5-242F-D113-614F-7B9E275AB938}"/>
                </a:ext>
              </a:extLst>
            </p:cNvPr>
            <p:cNvCxnSpPr>
              <a:cxnSpLocks/>
            </p:cNvCxnSpPr>
            <p:nvPr/>
          </p:nvCxnSpPr>
          <p:spPr>
            <a:xfrm>
              <a:off x="454523" y="1090158"/>
              <a:ext cx="13027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0F75B7F2-2A4E-D6D2-2403-A15D8A6E90E6}"/>
              </a:ext>
            </a:extLst>
          </p:cNvPr>
          <p:cNvGrpSpPr/>
          <p:nvPr/>
        </p:nvGrpSpPr>
        <p:grpSpPr>
          <a:xfrm>
            <a:off x="7141554" y="725525"/>
            <a:ext cx="1506826" cy="364633"/>
            <a:chOff x="454523" y="725525"/>
            <a:chExt cx="1506826" cy="364633"/>
          </a:xfrm>
        </p:grpSpPr>
        <p:sp>
          <p:nvSpPr>
            <p:cNvPr id="59" name="Rectangle 7">
              <a:extLst>
                <a:ext uri="{FF2B5EF4-FFF2-40B4-BE49-F238E27FC236}">
                  <a16:creationId xmlns:a16="http://schemas.microsoft.com/office/drawing/2014/main" id="{C2B62A24-1385-C3A6-25C9-359E8D73129E}"/>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Whisper</a:t>
              </a:r>
            </a:p>
          </p:txBody>
        </p:sp>
        <p:cxnSp>
          <p:nvCxnSpPr>
            <p:cNvPr id="60" name="Straight Connector 59">
              <a:extLst>
                <a:ext uri="{FF2B5EF4-FFF2-40B4-BE49-F238E27FC236}">
                  <a16:creationId xmlns:a16="http://schemas.microsoft.com/office/drawing/2014/main" id="{C7CB9541-ECD0-7CB7-636B-06D85367389C}"/>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Google Shape;1745;p82">
            <a:extLst>
              <a:ext uri="{FF2B5EF4-FFF2-40B4-BE49-F238E27FC236}">
                <a16:creationId xmlns:a16="http://schemas.microsoft.com/office/drawing/2014/main" id="{106DEB38-1ED4-251C-2E04-5F5CBF5A3224}"/>
              </a:ext>
            </a:extLst>
          </p:cNvPr>
          <p:cNvSpPr txBox="1">
            <a:spLocks/>
          </p:cNvSpPr>
          <p:nvPr/>
        </p:nvSpPr>
        <p:spPr>
          <a:xfrm>
            <a:off x="430143" y="1056521"/>
            <a:ext cx="7738042" cy="42317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25450" marR="50800" indent="-285750">
              <a:lnSpc>
                <a:spcPct val="150000"/>
              </a:lnSpc>
              <a:buClr>
                <a:srgbClr val="FF6D00"/>
              </a:buClr>
              <a:buSzPts val="1400"/>
              <a:buFont typeface="Arial" panose="020B0604020202020204" pitchFamily="34" charset="0"/>
              <a:buChar char="•"/>
            </a:pPr>
            <a:r>
              <a:rPr lang="fr-FR" b="1" dirty="0">
                <a:uFill>
                  <a:noFill/>
                </a:uFill>
                <a:latin typeface="Josefin Sans" pitchFamily="2" charset="0"/>
              </a:rPr>
              <a:t>Étape 5 : Testez le Chat Bot.</a:t>
            </a:r>
          </a:p>
          <a:p>
            <a:pPr marL="425450" marR="50800" indent="-285750">
              <a:lnSpc>
                <a:spcPct val="150000"/>
              </a:lnSpc>
              <a:buClr>
                <a:srgbClr val="FF6D00"/>
              </a:buClr>
              <a:buSzPts val="1400"/>
              <a:buFont typeface="Arial" panose="020B0604020202020204" pitchFamily="34" charset="0"/>
              <a:buChar char="•"/>
            </a:pPr>
            <a:endParaRPr lang="fr-FR" b="1" dirty="0">
              <a:uFill>
                <a:noFill/>
              </a:uFill>
              <a:latin typeface="Josefin Sans" pitchFamily="2" charset="0"/>
            </a:endParaRPr>
          </a:p>
          <a:p>
            <a:pPr marL="425450" marR="50800" indent="-285750">
              <a:lnSpc>
                <a:spcPct val="150000"/>
              </a:lnSpc>
              <a:buClr>
                <a:srgbClr val="FF6D00"/>
              </a:buClr>
              <a:buSzPts val="1400"/>
              <a:buFont typeface="Arial" panose="020B0604020202020204" pitchFamily="34" charset="0"/>
              <a:buChar char="•"/>
            </a:pPr>
            <a:endParaRPr lang="fr-FR" b="1" dirty="0">
              <a:uFill>
                <a:noFill/>
              </a:uFill>
              <a:latin typeface="Josefin Sans" pitchFamily="2" charset="0"/>
            </a:endParaRPr>
          </a:p>
          <a:p>
            <a:pPr marL="425450" marR="50800" indent="-285750">
              <a:lnSpc>
                <a:spcPct val="150000"/>
              </a:lnSpc>
              <a:buClr>
                <a:srgbClr val="FF6D00"/>
              </a:buClr>
              <a:buSzPts val="1400"/>
              <a:buFont typeface="Arial" panose="020B0604020202020204" pitchFamily="34" charset="0"/>
              <a:buChar char="•"/>
            </a:pPr>
            <a:endParaRPr lang="fr-FR" b="1" dirty="0">
              <a:uFill>
                <a:noFill/>
              </a:uFill>
              <a:latin typeface="Josefin Sans" pitchFamily="2" charset="0"/>
            </a:endParaRPr>
          </a:p>
          <a:p>
            <a:pPr marL="425450" marR="50800" indent="-285750">
              <a:lnSpc>
                <a:spcPct val="150000"/>
              </a:lnSpc>
              <a:buClr>
                <a:srgbClr val="FF6D00"/>
              </a:buClr>
              <a:buSzPts val="1400"/>
              <a:buFont typeface="Arial" panose="020B0604020202020204" pitchFamily="34" charset="0"/>
              <a:buChar char="•"/>
            </a:pPr>
            <a:endParaRPr lang="fr-FR" b="1" dirty="0">
              <a:uFill>
                <a:noFill/>
              </a:uFill>
              <a:latin typeface="Josefin Sans" pitchFamily="2" charset="0"/>
            </a:endParaRPr>
          </a:p>
        </p:txBody>
      </p:sp>
      <p:pic>
        <p:nvPicPr>
          <p:cNvPr id="6146" name="Picture 2">
            <a:extLst>
              <a:ext uri="{FF2B5EF4-FFF2-40B4-BE49-F238E27FC236}">
                <a16:creationId xmlns:a16="http://schemas.microsoft.com/office/drawing/2014/main" id="{7856C319-4579-E465-6545-68A5529232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7053" y="1439966"/>
            <a:ext cx="4150048" cy="3609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20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5"/>
          <p:cNvSpPr txBox="1">
            <a:spLocks noGrp="1"/>
          </p:cNvSpPr>
          <p:nvPr>
            <p:ph type="title" idx="15"/>
          </p:nvPr>
        </p:nvSpPr>
        <p:spPr>
          <a:xfrm>
            <a:off x="441353" y="476534"/>
            <a:ext cx="620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a:t>
            </a:r>
            <a:endParaRPr dirty="0"/>
          </a:p>
        </p:txBody>
      </p:sp>
      <p:sp>
        <p:nvSpPr>
          <p:cNvPr id="350" name="Google Shape;350;p45"/>
          <p:cNvSpPr txBox="1">
            <a:spLocks noGrp="1"/>
          </p:cNvSpPr>
          <p:nvPr>
            <p:ph type="title"/>
          </p:nvPr>
        </p:nvSpPr>
        <p:spPr>
          <a:xfrm>
            <a:off x="1697700" y="1673264"/>
            <a:ext cx="2963100" cy="7119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1800" dirty="0">
                <a:latin typeface="Josefin Sans" pitchFamily="2" charset="0"/>
                <a:cs typeface="Calibri" panose="020F0502020204030204" pitchFamily="34" charset="0"/>
              </a:rPr>
              <a:t>Contexte général du projet</a:t>
            </a:r>
            <a:endParaRPr lang="fr-FR" dirty="0">
              <a:latin typeface="Josefin Sans" pitchFamily="2" charset="0"/>
            </a:endParaRPr>
          </a:p>
        </p:txBody>
      </p:sp>
      <p:sp>
        <p:nvSpPr>
          <p:cNvPr id="351" name="Google Shape;351;p45">
            <a:hlinkClick r:id="rId3" action="ppaction://hlinksldjump"/>
          </p:cNvPr>
          <p:cNvSpPr txBox="1">
            <a:spLocks noGrp="1"/>
          </p:cNvSpPr>
          <p:nvPr>
            <p:ph type="title" idx="2"/>
          </p:nvPr>
        </p:nvSpPr>
        <p:spPr>
          <a:xfrm>
            <a:off x="1121625" y="1673264"/>
            <a:ext cx="576000" cy="5934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dirty="0"/>
              <a:t>01</a:t>
            </a:r>
            <a:endParaRPr dirty="0"/>
          </a:p>
        </p:txBody>
      </p:sp>
      <p:sp>
        <p:nvSpPr>
          <p:cNvPr id="353" name="Google Shape;353;p45"/>
          <p:cNvSpPr txBox="1">
            <a:spLocks noGrp="1"/>
          </p:cNvSpPr>
          <p:nvPr>
            <p:ph type="title" idx="3"/>
          </p:nvPr>
        </p:nvSpPr>
        <p:spPr>
          <a:xfrm>
            <a:off x="1697700" y="2904643"/>
            <a:ext cx="29631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1800" dirty="0">
                <a:latin typeface="Josefin Sans" pitchFamily="2" charset="0"/>
                <a:cs typeface="Calibri" panose="020F0502020204030204" pitchFamily="34" charset="0"/>
              </a:rPr>
              <a:t>Outils et environnements de travail</a:t>
            </a:r>
          </a:p>
        </p:txBody>
      </p:sp>
      <p:sp>
        <p:nvSpPr>
          <p:cNvPr id="354" name="Google Shape;354;p45">
            <a:hlinkClick r:id="" action="ppaction://noaction"/>
          </p:cNvPr>
          <p:cNvSpPr txBox="1">
            <a:spLocks noGrp="1"/>
          </p:cNvSpPr>
          <p:nvPr>
            <p:ph type="title" idx="4"/>
          </p:nvPr>
        </p:nvSpPr>
        <p:spPr>
          <a:xfrm>
            <a:off x="1121600" y="2811137"/>
            <a:ext cx="576000" cy="5934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dirty="0"/>
              <a:t>03</a:t>
            </a:r>
            <a:endParaRPr dirty="0"/>
          </a:p>
        </p:txBody>
      </p:sp>
      <p:sp>
        <p:nvSpPr>
          <p:cNvPr id="356" name="Google Shape;356;p45"/>
          <p:cNvSpPr txBox="1">
            <a:spLocks noGrp="1"/>
          </p:cNvSpPr>
          <p:nvPr>
            <p:ph type="title" idx="6"/>
          </p:nvPr>
        </p:nvSpPr>
        <p:spPr>
          <a:xfrm>
            <a:off x="5662500" y="1769550"/>
            <a:ext cx="3273344" cy="527700"/>
          </a:xfrm>
          <a:prstGeom prst="rect">
            <a:avLst/>
          </a:prstGeom>
        </p:spPr>
        <p:txBody>
          <a:bodyPr spcFirstLastPara="1" wrap="square" lIns="91425" tIns="91425" rIns="91425" bIns="91425" anchor="b" anchorCtr="0">
            <a:noAutofit/>
          </a:bodyPr>
          <a:lstStyle/>
          <a:p>
            <a:pPr lvl="0"/>
            <a:r>
              <a:rPr lang="fr-FR" dirty="0"/>
              <a:t>Conception et Modélisation</a:t>
            </a:r>
          </a:p>
        </p:txBody>
      </p:sp>
      <p:sp>
        <p:nvSpPr>
          <p:cNvPr id="357" name="Google Shape;357;p45">
            <a:hlinkClick r:id="rId4" action="ppaction://hlinksldjump"/>
          </p:cNvPr>
          <p:cNvSpPr txBox="1">
            <a:spLocks noGrp="1"/>
          </p:cNvSpPr>
          <p:nvPr>
            <p:ph type="title" idx="7"/>
          </p:nvPr>
        </p:nvSpPr>
        <p:spPr>
          <a:xfrm>
            <a:off x="5086400" y="1673264"/>
            <a:ext cx="576000" cy="5934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dirty="0"/>
              <a:t>02</a:t>
            </a:r>
            <a:endParaRPr dirty="0"/>
          </a:p>
        </p:txBody>
      </p:sp>
      <p:sp>
        <p:nvSpPr>
          <p:cNvPr id="359" name="Google Shape;359;p45"/>
          <p:cNvSpPr txBox="1">
            <a:spLocks noGrp="1"/>
          </p:cNvSpPr>
          <p:nvPr>
            <p:ph type="title" idx="9"/>
          </p:nvPr>
        </p:nvSpPr>
        <p:spPr>
          <a:xfrm>
            <a:off x="5662500" y="2904643"/>
            <a:ext cx="29631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dirty="0" err="1"/>
              <a:t>Réalisation</a:t>
            </a:r>
            <a:endParaRPr lang="en-US" dirty="0"/>
          </a:p>
        </p:txBody>
      </p:sp>
      <p:sp>
        <p:nvSpPr>
          <p:cNvPr id="360" name="Google Shape;360;p45">
            <a:hlinkClick r:id="" action="ppaction://noaction"/>
          </p:cNvPr>
          <p:cNvSpPr txBox="1">
            <a:spLocks noGrp="1"/>
          </p:cNvSpPr>
          <p:nvPr>
            <p:ph type="title" idx="13"/>
          </p:nvPr>
        </p:nvSpPr>
        <p:spPr>
          <a:xfrm>
            <a:off x="5087456" y="2811137"/>
            <a:ext cx="576000" cy="5934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362" name="Google Shape;362;p45"/>
          <p:cNvCxnSpPr>
            <a:cxnSpLocks/>
          </p:cNvCxnSpPr>
          <p:nvPr/>
        </p:nvCxnSpPr>
        <p:spPr>
          <a:xfrm>
            <a:off x="1026763" y="1766770"/>
            <a:ext cx="0" cy="425700"/>
          </a:xfrm>
          <a:prstGeom prst="straightConnector1">
            <a:avLst/>
          </a:prstGeom>
          <a:noFill/>
          <a:ln w="76200" cap="flat" cmpd="sng">
            <a:solidFill>
              <a:srgbClr val="FF6D00"/>
            </a:solidFill>
            <a:prstDash val="solid"/>
            <a:round/>
            <a:headEnd type="none" w="med" len="med"/>
            <a:tailEnd type="none" w="med" len="med"/>
          </a:ln>
        </p:spPr>
      </p:cxnSp>
      <p:cxnSp>
        <p:nvCxnSpPr>
          <p:cNvPr id="363" name="Google Shape;363;p45"/>
          <p:cNvCxnSpPr/>
          <p:nvPr/>
        </p:nvCxnSpPr>
        <p:spPr>
          <a:xfrm>
            <a:off x="1026763" y="2904643"/>
            <a:ext cx="0" cy="425700"/>
          </a:xfrm>
          <a:prstGeom prst="straightConnector1">
            <a:avLst/>
          </a:prstGeom>
          <a:noFill/>
          <a:ln w="76200" cap="flat" cmpd="sng">
            <a:solidFill>
              <a:srgbClr val="FF6D00"/>
            </a:solidFill>
            <a:prstDash val="solid"/>
            <a:round/>
            <a:headEnd type="none" w="med" len="med"/>
            <a:tailEnd type="none" w="med" len="med"/>
          </a:ln>
        </p:spPr>
      </p:cxnSp>
      <p:cxnSp>
        <p:nvCxnSpPr>
          <p:cNvPr id="364" name="Google Shape;364;p45"/>
          <p:cNvCxnSpPr/>
          <p:nvPr/>
        </p:nvCxnSpPr>
        <p:spPr>
          <a:xfrm>
            <a:off x="4991563" y="1766770"/>
            <a:ext cx="0" cy="425700"/>
          </a:xfrm>
          <a:prstGeom prst="straightConnector1">
            <a:avLst/>
          </a:prstGeom>
          <a:noFill/>
          <a:ln w="76200" cap="flat" cmpd="sng">
            <a:solidFill>
              <a:srgbClr val="FF6D00"/>
            </a:solidFill>
            <a:prstDash val="solid"/>
            <a:round/>
            <a:headEnd type="none" w="med" len="med"/>
            <a:tailEnd type="none" w="med" len="med"/>
          </a:ln>
        </p:spPr>
      </p:cxnSp>
      <p:cxnSp>
        <p:nvCxnSpPr>
          <p:cNvPr id="365" name="Google Shape;365;p45"/>
          <p:cNvCxnSpPr/>
          <p:nvPr/>
        </p:nvCxnSpPr>
        <p:spPr>
          <a:xfrm>
            <a:off x="4991563" y="2904643"/>
            <a:ext cx="0" cy="425700"/>
          </a:xfrm>
          <a:prstGeom prst="straightConnector1">
            <a:avLst/>
          </a:prstGeom>
          <a:noFill/>
          <a:ln w="76200" cap="flat" cmpd="sng">
            <a:solidFill>
              <a:srgbClr val="FF6D00"/>
            </a:solidFill>
            <a:prstDash val="solid"/>
            <a:round/>
            <a:headEnd type="none" w="med" len="med"/>
            <a:tailEnd type="none" w="med" len="med"/>
          </a:ln>
        </p:spPr>
      </p:cxnSp>
      <p:sp>
        <p:nvSpPr>
          <p:cNvPr id="10" name="Google Shape;353;p45">
            <a:extLst>
              <a:ext uri="{FF2B5EF4-FFF2-40B4-BE49-F238E27FC236}">
                <a16:creationId xmlns:a16="http://schemas.microsoft.com/office/drawing/2014/main" id="{781F7AF4-D561-C5A5-F455-27F6B38EFE85}"/>
              </a:ext>
            </a:extLst>
          </p:cNvPr>
          <p:cNvSpPr txBox="1">
            <a:spLocks/>
          </p:cNvSpPr>
          <p:nvPr/>
        </p:nvSpPr>
        <p:spPr>
          <a:xfrm>
            <a:off x="3342985" y="3830417"/>
            <a:ext cx="348683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Josefin Sans"/>
              <a:buNone/>
              <a:defRPr sz="18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9pPr>
          </a:lstStyle>
          <a:p>
            <a:r>
              <a:rPr lang="en-US" dirty="0"/>
              <a:t>Conclusion et perspectives</a:t>
            </a:r>
          </a:p>
        </p:txBody>
      </p:sp>
      <p:sp>
        <p:nvSpPr>
          <p:cNvPr id="11" name="Google Shape;354;p45">
            <a:hlinkClick r:id="" action="ppaction://noaction"/>
            <a:extLst>
              <a:ext uri="{FF2B5EF4-FFF2-40B4-BE49-F238E27FC236}">
                <a16:creationId xmlns:a16="http://schemas.microsoft.com/office/drawing/2014/main" id="{DCDE98DA-B106-A939-16AA-658E8C43BC03}"/>
              </a:ext>
            </a:extLst>
          </p:cNvPr>
          <p:cNvSpPr txBox="1">
            <a:spLocks/>
          </p:cNvSpPr>
          <p:nvPr/>
        </p:nvSpPr>
        <p:spPr>
          <a:xfrm>
            <a:off x="2766885" y="3764717"/>
            <a:ext cx="576000" cy="5934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Josefin Sans"/>
              <a:buNone/>
              <a:defRPr sz="3000" b="1" i="0" u="none" strike="noStrike" cap="none">
                <a:solidFill>
                  <a:srgbClr val="097AED"/>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1"/>
              </a:buClr>
              <a:buSzPts val="3000"/>
              <a:buFont typeface="Josefin Sans"/>
              <a:buNone/>
              <a:defRPr sz="3000" b="1" i="0" u="none" strike="noStrike" cap="none">
                <a:solidFill>
                  <a:schemeClr val="accent1"/>
                </a:solidFill>
                <a:latin typeface="Josefin Sans"/>
                <a:ea typeface="Josefin Sans"/>
                <a:cs typeface="Josefin Sans"/>
                <a:sym typeface="Josefin Sans"/>
              </a:defRPr>
            </a:lvl9pPr>
          </a:lstStyle>
          <a:p>
            <a:r>
              <a:rPr lang="en" dirty="0">
                <a:solidFill>
                  <a:srgbClr val="FF6D00"/>
                </a:solidFill>
              </a:rPr>
              <a:t>05</a:t>
            </a:r>
          </a:p>
        </p:txBody>
      </p:sp>
      <p:cxnSp>
        <p:nvCxnSpPr>
          <p:cNvPr id="12" name="Google Shape;363;p45">
            <a:extLst>
              <a:ext uri="{FF2B5EF4-FFF2-40B4-BE49-F238E27FC236}">
                <a16:creationId xmlns:a16="http://schemas.microsoft.com/office/drawing/2014/main" id="{A9C72030-56B8-FD5D-BF73-0A16480DF052}"/>
              </a:ext>
            </a:extLst>
          </p:cNvPr>
          <p:cNvCxnSpPr/>
          <p:nvPr/>
        </p:nvCxnSpPr>
        <p:spPr>
          <a:xfrm>
            <a:off x="2672048" y="3858223"/>
            <a:ext cx="0" cy="425700"/>
          </a:xfrm>
          <a:prstGeom prst="straightConnector1">
            <a:avLst/>
          </a:prstGeom>
          <a:noFill/>
          <a:ln w="76200" cap="flat" cmpd="sng">
            <a:solidFill>
              <a:srgbClr val="FF6D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p:bldP spid="351" grpId="0"/>
      <p:bldP spid="353" grpId="0"/>
      <p:bldP spid="354" grpId="0"/>
      <p:bldP spid="356" grpId="0"/>
      <p:bldP spid="357" grpId="0"/>
      <p:bldP spid="359" grpId="0"/>
      <p:bldP spid="360"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grpSp>
        <p:nvGrpSpPr>
          <p:cNvPr id="43" name="Group 42">
            <a:extLst>
              <a:ext uri="{FF2B5EF4-FFF2-40B4-BE49-F238E27FC236}">
                <a16:creationId xmlns:a16="http://schemas.microsoft.com/office/drawing/2014/main" id="{5385DB22-1F38-9791-F56D-5A682B1FBFDA}"/>
              </a:ext>
            </a:extLst>
          </p:cNvPr>
          <p:cNvGrpSpPr/>
          <p:nvPr/>
        </p:nvGrpSpPr>
        <p:grpSpPr>
          <a:xfrm>
            <a:off x="454523" y="725525"/>
            <a:ext cx="1506826" cy="364633"/>
            <a:chOff x="454523" y="725525"/>
            <a:chExt cx="1506826" cy="364633"/>
          </a:xfrm>
        </p:grpSpPr>
        <p:sp>
          <p:nvSpPr>
            <p:cNvPr id="40" name="Rectangle 7">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Collecte des données</a:t>
              </a:r>
            </a:p>
          </p:txBody>
        </p:sp>
        <p:cxnSp>
          <p:nvCxnSpPr>
            <p:cNvPr id="41" name="Straight Connector 40">
              <a:extLst>
                <a:ext uri="{FF2B5EF4-FFF2-40B4-BE49-F238E27FC236}">
                  <a16:creationId xmlns:a16="http://schemas.microsoft.com/office/drawing/2014/main" id="{B4159B6D-C511-AFB9-94B6-6B937C202CF1}"/>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A5557B2-D22F-5591-AF1F-5279A0AAD056}"/>
              </a:ext>
            </a:extLst>
          </p:cNvPr>
          <p:cNvGrpSpPr/>
          <p:nvPr/>
        </p:nvGrpSpPr>
        <p:grpSpPr>
          <a:xfrm>
            <a:off x="7556114" y="725525"/>
            <a:ext cx="1387824" cy="364633"/>
            <a:chOff x="454523" y="725525"/>
            <a:chExt cx="1387824" cy="364633"/>
          </a:xfrm>
        </p:grpSpPr>
        <p:sp>
          <p:nvSpPr>
            <p:cNvPr id="57" name="Rectangle 7">
              <a:extLst>
                <a:ext uri="{FF2B5EF4-FFF2-40B4-BE49-F238E27FC236}">
                  <a16:creationId xmlns:a16="http://schemas.microsoft.com/office/drawing/2014/main" id="{33F14619-4E6E-84FC-178E-3D132BE9A65C}"/>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58" name="Straight Connector 57">
              <a:extLst>
                <a:ext uri="{FF2B5EF4-FFF2-40B4-BE49-F238E27FC236}">
                  <a16:creationId xmlns:a16="http://schemas.microsoft.com/office/drawing/2014/main" id="{E136FF36-9B0D-67D6-EBDA-C455098BFBBE}"/>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76B1AAE-549D-33B1-EEFF-89B30A37B0DF}"/>
              </a:ext>
            </a:extLst>
          </p:cNvPr>
          <p:cNvGrpSpPr/>
          <p:nvPr/>
        </p:nvGrpSpPr>
        <p:grpSpPr>
          <a:xfrm>
            <a:off x="2177310" y="725525"/>
            <a:ext cx="1576934" cy="364633"/>
            <a:chOff x="454523" y="725525"/>
            <a:chExt cx="1576934" cy="364633"/>
          </a:xfrm>
        </p:grpSpPr>
        <p:sp>
          <p:nvSpPr>
            <p:cNvPr id="24" name="Rectangle 7">
              <a:extLst>
                <a:ext uri="{FF2B5EF4-FFF2-40B4-BE49-F238E27FC236}">
                  <a16:creationId xmlns:a16="http://schemas.microsoft.com/office/drawing/2014/main" id="{8E936312-B945-A376-9D20-A252294C9AEC}"/>
                </a:ext>
              </a:extLst>
            </p:cNvPr>
            <p:cNvSpPr txBox="1">
              <a:spLocks noChangeArrowheads="1"/>
            </p:cNvSpPr>
            <p:nvPr/>
          </p:nvSpPr>
          <p:spPr>
            <a:xfrm>
              <a:off x="495620" y="725525"/>
              <a:ext cx="1535837"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Fine-</a:t>
              </a:r>
              <a:r>
                <a:rPr lang="fr-FR" sz="1050" kern="1200" dirty="0" err="1">
                  <a:solidFill>
                    <a:srgbClr val="BFBFBF"/>
                  </a:solidFill>
                  <a:latin typeface="Josefin Sans" pitchFamily="2" charset="0"/>
                  <a:ea typeface="+mj-ea"/>
                  <a:cs typeface="Calibri" panose="020F0502020204030204" pitchFamily="34" charset="0"/>
                </a:rPr>
                <a:t>tunning</a:t>
              </a:r>
              <a:r>
                <a:rPr lang="fr-FR" sz="1050" kern="1200" dirty="0">
                  <a:solidFill>
                    <a:srgbClr val="BFBFBF"/>
                  </a:solidFill>
                  <a:latin typeface="Josefin Sans" pitchFamily="2" charset="0"/>
                  <a:ea typeface="+mj-ea"/>
                  <a:cs typeface="Calibri" panose="020F0502020204030204" pitchFamily="34" charset="0"/>
                </a:rPr>
                <a:t> du modèle </a:t>
              </a:r>
            </a:p>
          </p:txBody>
        </p:sp>
        <p:cxnSp>
          <p:nvCxnSpPr>
            <p:cNvPr id="25" name="Straight Connector 24">
              <a:extLst>
                <a:ext uri="{FF2B5EF4-FFF2-40B4-BE49-F238E27FC236}">
                  <a16:creationId xmlns:a16="http://schemas.microsoft.com/office/drawing/2014/main" id="{ECC1FCA7-81B5-B268-E9CE-E6C86D0F7405}"/>
                </a:ext>
              </a:extLst>
            </p:cNvPr>
            <p:cNvCxnSpPr>
              <a:cxnSpLocks/>
            </p:cNvCxnSpPr>
            <p:nvPr/>
          </p:nvCxnSpPr>
          <p:spPr>
            <a:xfrm>
              <a:off x="454523" y="1090158"/>
              <a:ext cx="157693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FA4FC84-58A1-938F-C0A1-B2A22778CD76}"/>
              </a:ext>
            </a:extLst>
          </p:cNvPr>
          <p:cNvGrpSpPr/>
          <p:nvPr/>
        </p:nvGrpSpPr>
        <p:grpSpPr>
          <a:xfrm>
            <a:off x="3900097" y="725525"/>
            <a:ext cx="1506826" cy="364633"/>
            <a:chOff x="454523" y="725525"/>
            <a:chExt cx="1506826" cy="364633"/>
          </a:xfrm>
        </p:grpSpPr>
        <p:sp>
          <p:nvSpPr>
            <p:cNvPr id="27" name="Rectangle 7">
              <a:extLst>
                <a:ext uri="{FF2B5EF4-FFF2-40B4-BE49-F238E27FC236}">
                  <a16:creationId xmlns:a16="http://schemas.microsoft.com/office/drawing/2014/main" id="{F8E945DA-6326-9FA1-B818-3C3791157D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b="1" kern="1200" dirty="0">
                  <a:latin typeface="Josefin Sans" pitchFamily="2" charset="0"/>
                  <a:ea typeface="+mj-ea"/>
                  <a:cs typeface="Calibri" panose="020F0502020204030204" pitchFamily="34" charset="0"/>
                </a:rPr>
                <a:t>Intégration de l’API WhatsApp</a:t>
              </a:r>
            </a:p>
          </p:txBody>
        </p:sp>
        <p:cxnSp>
          <p:nvCxnSpPr>
            <p:cNvPr id="31" name="Straight Connector 30">
              <a:extLst>
                <a:ext uri="{FF2B5EF4-FFF2-40B4-BE49-F238E27FC236}">
                  <a16:creationId xmlns:a16="http://schemas.microsoft.com/office/drawing/2014/main" id="{538F3220-CC06-01FD-9C22-1885E4218E5E}"/>
                </a:ext>
              </a:extLst>
            </p:cNvPr>
            <p:cNvCxnSpPr>
              <a:cxnSpLocks/>
            </p:cNvCxnSpPr>
            <p:nvPr/>
          </p:nvCxnSpPr>
          <p:spPr>
            <a:xfrm>
              <a:off x="454523" y="1090158"/>
              <a:ext cx="1433750"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5F452F8-AE37-C862-6FB5-15985BF9DD9C}"/>
              </a:ext>
            </a:extLst>
          </p:cNvPr>
          <p:cNvGrpSpPr/>
          <p:nvPr/>
        </p:nvGrpSpPr>
        <p:grpSpPr>
          <a:xfrm>
            <a:off x="5622884" y="725525"/>
            <a:ext cx="1302710" cy="364633"/>
            <a:chOff x="454523" y="725525"/>
            <a:chExt cx="1302710" cy="364633"/>
          </a:xfrm>
        </p:grpSpPr>
        <p:sp>
          <p:nvSpPr>
            <p:cNvPr id="53" name="Rectangle 7">
              <a:extLst>
                <a:ext uri="{FF2B5EF4-FFF2-40B4-BE49-F238E27FC236}">
                  <a16:creationId xmlns:a16="http://schemas.microsoft.com/office/drawing/2014/main" id="{E3EDC972-9364-6726-4987-B3E7C31E50F4}"/>
                </a:ext>
              </a:extLst>
            </p:cNvPr>
            <p:cNvSpPr txBox="1">
              <a:spLocks noChangeArrowheads="1"/>
            </p:cNvSpPr>
            <p:nvPr/>
          </p:nvSpPr>
          <p:spPr>
            <a:xfrm>
              <a:off x="495620" y="725525"/>
              <a:ext cx="1261613"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Prompt Engineering</a:t>
              </a:r>
            </a:p>
          </p:txBody>
        </p:sp>
        <p:cxnSp>
          <p:nvCxnSpPr>
            <p:cNvPr id="54" name="Straight Connector 53">
              <a:extLst>
                <a:ext uri="{FF2B5EF4-FFF2-40B4-BE49-F238E27FC236}">
                  <a16:creationId xmlns:a16="http://schemas.microsoft.com/office/drawing/2014/main" id="{2E43D0E5-242F-D113-614F-7B9E275AB938}"/>
                </a:ext>
              </a:extLst>
            </p:cNvPr>
            <p:cNvCxnSpPr>
              <a:cxnSpLocks/>
            </p:cNvCxnSpPr>
            <p:nvPr/>
          </p:nvCxnSpPr>
          <p:spPr>
            <a:xfrm>
              <a:off x="454523" y="1090158"/>
              <a:ext cx="13027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0F75B7F2-2A4E-D6D2-2403-A15D8A6E90E6}"/>
              </a:ext>
            </a:extLst>
          </p:cNvPr>
          <p:cNvGrpSpPr/>
          <p:nvPr/>
        </p:nvGrpSpPr>
        <p:grpSpPr>
          <a:xfrm>
            <a:off x="7141554" y="725525"/>
            <a:ext cx="1506826" cy="364633"/>
            <a:chOff x="454523" y="725525"/>
            <a:chExt cx="1506826" cy="364633"/>
          </a:xfrm>
        </p:grpSpPr>
        <p:sp>
          <p:nvSpPr>
            <p:cNvPr id="59" name="Rectangle 7">
              <a:extLst>
                <a:ext uri="{FF2B5EF4-FFF2-40B4-BE49-F238E27FC236}">
                  <a16:creationId xmlns:a16="http://schemas.microsoft.com/office/drawing/2014/main" id="{C2B62A24-1385-C3A6-25C9-359E8D73129E}"/>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Whisper</a:t>
              </a:r>
            </a:p>
          </p:txBody>
        </p:sp>
        <p:cxnSp>
          <p:nvCxnSpPr>
            <p:cNvPr id="60" name="Straight Connector 59">
              <a:extLst>
                <a:ext uri="{FF2B5EF4-FFF2-40B4-BE49-F238E27FC236}">
                  <a16:creationId xmlns:a16="http://schemas.microsoft.com/office/drawing/2014/main" id="{C7CB9541-ECD0-7CB7-636B-06D85367389C}"/>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 name="Picture 3" descr="A diagram of a button&#10;&#10;Description automatically generated">
            <a:extLst>
              <a:ext uri="{FF2B5EF4-FFF2-40B4-BE49-F238E27FC236}">
                <a16:creationId xmlns:a16="http://schemas.microsoft.com/office/drawing/2014/main" id="{FED141E7-CA9B-67E8-C461-3F10092A02BE}"/>
              </a:ext>
            </a:extLst>
          </p:cNvPr>
          <p:cNvPicPr>
            <a:picLocks noChangeAspect="1"/>
          </p:cNvPicPr>
          <p:nvPr/>
        </p:nvPicPr>
        <p:blipFill>
          <a:blip r:embed="rId3"/>
          <a:stretch>
            <a:fillRect/>
          </a:stretch>
        </p:blipFill>
        <p:spPr>
          <a:xfrm>
            <a:off x="1271815" y="1505667"/>
            <a:ext cx="6600370" cy="2762623"/>
          </a:xfrm>
          <a:prstGeom prst="rect">
            <a:avLst/>
          </a:prstGeom>
        </p:spPr>
      </p:pic>
      <p:cxnSp>
        <p:nvCxnSpPr>
          <p:cNvPr id="6" name="Google Shape;439;p50">
            <a:extLst>
              <a:ext uri="{FF2B5EF4-FFF2-40B4-BE49-F238E27FC236}">
                <a16:creationId xmlns:a16="http://schemas.microsoft.com/office/drawing/2014/main" id="{C0A5A604-1898-D8E2-7840-E4B6BBCA53EF}"/>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9" name="Group 8">
            <a:extLst>
              <a:ext uri="{FF2B5EF4-FFF2-40B4-BE49-F238E27FC236}">
                <a16:creationId xmlns:a16="http://schemas.microsoft.com/office/drawing/2014/main" id="{D0BF86D1-D40B-33CE-FF12-BCA1D88B3118}"/>
              </a:ext>
            </a:extLst>
          </p:cNvPr>
          <p:cNvGrpSpPr/>
          <p:nvPr/>
        </p:nvGrpSpPr>
        <p:grpSpPr>
          <a:xfrm>
            <a:off x="1998158" y="317615"/>
            <a:ext cx="1976097" cy="298489"/>
            <a:chOff x="2273551" y="317615"/>
            <a:chExt cx="1976097" cy="298489"/>
          </a:xfrm>
        </p:grpSpPr>
        <p:sp>
          <p:nvSpPr>
            <p:cNvPr id="12" name="Google Shape;446;p50">
              <a:extLst>
                <a:ext uri="{FF2B5EF4-FFF2-40B4-BE49-F238E27FC236}">
                  <a16:creationId xmlns:a16="http://schemas.microsoft.com/office/drawing/2014/main" id="{50B2604C-A708-9B8F-F0E9-E09E90AFD223}"/>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Conception et Modélisation</a:t>
              </a:r>
            </a:p>
          </p:txBody>
        </p:sp>
        <p:sp>
          <p:nvSpPr>
            <p:cNvPr id="15" name="Google Shape;447;p50">
              <a:hlinkClick r:id="rId4" action="ppaction://hlinksldjump"/>
              <a:extLst>
                <a:ext uri="{FF2B5EF4-FFF2-40B4-BE49-F238E27FC236}">
                  <a16:creationId xmlns:a16="http://schemas.microsoft.com/office/drawing/2014/main" id="{69342E74-99B9-BDB7-BB58-5925389AD094}"/>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18" name="Group 17">
            <a:extLst>
              <a:ext uri="{FF2B5EF4-FFF2-40B4-BE49-F238E27FC236}">
                <a16:creationId xmlns:a16="http://schemas.microsoft.com/office/drawing/2014/main" id="{7E12ACB8-64CA-A314-CBD1-FFA7F3AAB9B4}"/>
              </a:ext>
            </a:extLst>
          </p:cNvPr>
          <p:cNvGrpSpPr/>
          <p:nvPr/>
        </p:nvGrpSpPr>
        <p:grpSpPr>
          <a:xfrm>
            <a:off x="3896313" y="317615"/>
            <a:ext cx="1976097" cy="298489"/>
            <a:chOff x="4289236" y="317615"/>
            <a:chExt cx="1976097" cy="298489"/>
          </a:xfrm>
        </p:grpSpPr>
        <p:sp>
          <p:nvSpPr>
            <p:cNvPr id="21" name="Google Shape;446;p50">
              <a:extLst>
                <a:ext uri="{FF2B5EF4-FFF2-40B4-BE49-F238E27FC236}">
                  <a16:creationId xmlns:a16="http://schemas.microsoft.com/office/drawing/2014/main" id="{E76C21AB-742E-8638-4294-64DC7E3FA2E5}"/>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33" name="Google Shape;447;p50">
              <a:hlinkClick r:id="rId5" action="ppaction://hlinksldjump"/>
              <a:extLst>
                <a:ext uri="{FF2B5EF4-FFF2-40B4-BE49-F238E27FC236}">
                  <a16:creationId xmlns:a16="http://schemas.microsoft.com/office/drawing/2014/main" id="{3EE5F21B-42EE-B17D-CF7A-A89434897FF1}"/>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34" name="Group 33">
            <a:extLst>
              <a:ext uri="{FF2B5EF4-FFF2-40B4-BE49-F238E27FC236}">
                <a16:creationId xmlns:a16="http://schemas.microsoft.com/office/drawing/2014/main" id="{89222A36-0F2A-A48E-E68B-A6F3CC399231}"/>
              </a:ext>
            </a:extLst>
          </p:cNvPr>
          <p:cNvGrpSpPr/>
          <p:nvPr/>
        </p:nvGrpSpPr>
        <p:grpSpPr>
          <a:xfrm>
            <a:off x="5794468" y="317615"/>
            <a:ext cx="1689000" cy="298489"/>
            <a:chOff x="6265333" y="317615"/>
            <a:chExt cx="1689000" cy="298489"/>
          </a:xfrm>
        </p:grpSpPr>
        <p:sp>
          <p:nvSpPr>
            <p:cNvPr id="35" name="Google Shape;446;p50">
              <a:extLst>
                <a:ext uri="{FF2B5EF4-FFF2-40B4-BE49-F238E27FC236}">
                  <a16:creationId xmlns:a16="http://schemas.microsoft.com/office/drawing/2014/main" id="{4C88B1CF-922A-8547-064D-7229436AF45D}"/>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36" name="Google Shape;447;p50">
              <a:hlinkClick r:id="rId6" action="ppaction://hlinksldjump"/>
              <a:extLst>
                <a:ext uri="{FF2B5EF4-FFF2-40B4-BE49-F238E27FC236}">
                  <a16:creationId xmlns:a16="http://schemas.microsoft.com/office/drawing/2014/main" id="{8C5ABD9B-F599-3E62-5BCE-ADBBC6D247C0}"/>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37" name="Group 36">
            <a:extLst>
              <a:ext uri="{FF2B5EF4-FFF2-40B4-BE49-F238E27FC236}">
                <a16:creationId xmlns:a16="http://schemas.microsoft.com/office/drawing/2014/main" id="{09E84488-13E2-FC23-1452-2F5C5DFFD0E2}"/>
              </a:ext>
            </a:extLst>
          </p:cNvPr>
          <p:cNvGrpSpPr/>
          <p:nvPr/>
        </p:nvGrpSpPr>
        <p:grpSpPr>
          <a:xfrm>
            <a:off x="7405526" y="317615"/>
            <a:ext cx="1689000" cy="298489"/>
            <a:chOff x="7569414" y="317615"/>
            <a:chExt cx="1689000" cy="298489"/>
          </a:xfrm>
        </p:grpSpPr>
        <p:sp>
          <p:nvSpPr>
            <p:cNvPr id="38" name="Google Shape;446;p50">
              <a:extLst>
                <a:ext uri="{FF2B5EF4-FFF2-40B4-BE49-F238E27FC236}">
                  <a16:creationId xmlns:a16="http://schemas.microsoft.com/office/drawing/2014/main" id="{DE2370A2-EB5C-3B2C-62CC-B15A7557CEB0}"/>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39" name="Google Shape;447;p50">
              <a:hlinkClick r:id="rId7" action="ppaction://hlinksldjump"/>
              <a:extLst>
                <a:ext uri="{FF2B5EF4-FFF2-40B4-BE49-F238E27FC236}">
                  <a16:creationId xmlns:a16="http://schemas.microsoft.com/office/drawing/2014/main" id="{8E8F620B-7912-4E8D-DDD5-A7B1B5AA680C}"/>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42" name="Group 41">
            <a:extLst>
              <a:ext uri="{FF2B5EF4-FFF2-40B4-BE49-F238E27FC236}">
                <a16:creationId xmlns:a16="http://schemas.microsoft.com/office/drawing/2014/main" id="{438843C3-545B-615A-1450-196A4D5B6893}"/>
              </a:ext>
            </a:extLst>
          </p:cNvPr>
          <p:cNvGrpSpPr/>
          <p:nvPr/>
        </p:nvGrpSpPr>
        <p:grpSpPr>
          <a:xfrm>
            <a:off x="387100" y="317615"/>
            <a:ext cx="1689000" cy="298489"/>
            <a:chOff x="2273551" y="317615"/>
            <a:chExt cx="1689000" cy="298489"/>
          </a:xfrm>
        </p:grpSpPr>
        <p:sp>
          <p:nvSpPr>
            <p:cNvPr id="44" name="Google Shape;446;p50">
              <a:extLst>
                <a:ext uri="{FF2B5EF4-FFF2-40B4-BE49-F238E27FC236}">
                  <a16:creationId xmlns:a16="http://schemas.microsoft.com/office/drawing/2014/main" id="{9F9B405F-142E-0112-D08A-F9F82600FA6A}"/>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45" name="Google Shape;447;p50">
              <a:hlinkClick r:id="rId8" action="ppaction://hlinksldjump"/>
              <a:extLst>
                <a:ext uri="{FF2B5EF4-FFF2-40B4-BE49-F238E27FC236}">
                  <a16:creationId xmlns:a16="http://schemas.microsoft.com/office/drawing/2014/main" id="{B0301088-DF53-5099-FE6A-127557B2D553}"/>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spTree>
    <p:extLst>
      <p:ext uri="{BB962C8B-B14F-4D97-AF65-F5344CB8AC3E}">
        <p14:creationId xmlns:p14="http://schemas.microsoft.com/office/powerpoint/2010/main" val="2579027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6B722BFC-36DB-7361-4D85-3A76337BB481}"/>
              </a:ext>
            </a:extLst>
          </p:cNvPr>
          <p:cNvPicPr>
            <a:picLocks noChangeAspect="1"/>
          </p:cNvPicPr>
          <p:nvPr/>
        </p:nvPicPr>
        <p:blipFill>
          <a:blip r:embed="rId3"/>
          <a:stretch>
            <a:fillRect/>
          </a:stretch>
        </p:blipFill>
        <p:spPr>
          <a:xfrm>
            <a:off x="2449948" y="1507413"/>
            <a:ext cx="4244103" cy="3019983"/>
          </a:xfrm>
          <a:prstGeom prst="rect">
            <a:avLst/>
          </a:prstGeom>
        </p:spPr>
      </p:pic>
      <p:grpSp>
        <p:nvGrpSpPr>
          <p:cNvPr id="47" name="Group 46">
            <a:extLst>
              <a:ext uri="{FF2B5EF4-FFF2-40B4-BE49-F238E27FC236}">
                <a16:creationId xmlns:a16="http://schemas.microsoft.com/office/drawing/2014/main" id="{CF846747-53F9-4D2A-1A52-4808CF34ACF4}"/>
              </a:ext>
            </a:extLst>
          </p:cNvPr>
          <p:cNvGrpSpPr/>
          <p:nvPr/>
        </p:nvGrpSpPr>
        <p:grpSpPr>
          <a:xfrm>
            <a:off x="454523" y="725525"/>
            <a:ext cx="1506826" cy="364633"/>
            <a:chOff x="454523" y="725525"/>
            <a:chExt cx="1506826" cy="364633"/>
          </a:xfrm>
        </p:grpSpPr>
        <p:sp>
          <p:nvSpPr>
            <p:cNvPr id="48" name="Rectangle 7">
              <a:extLst>
                <a:ext uri="{FF2B5EF4-FFF2-40B4-BE49-F238E27FC236}">
                  <a16:creationId xmlns:a16="http://schemas.microsoft.com/office/drawing/2014/main" id="{F027458A-950B-11B0-AFD7-27745D579789}"/>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Collecte des données</a:t>
              </a:r>
            </a:p>
          </p:txBody>
        </p:sp>
        <p:cxnSp>
          <p:nvCxnSpPr>
            <p:cNvPr id="49" name="Straight Connector 48">
              <a:extLst>
                <a:ext uri="{FF2B5EF4-FFF2-40B4-BE49-F238E27FC236}">
                  <a16:creationId xmlns:a16="http://schemas.microsoft.com/office/drawing/2014/main" id="{9E70B74F-BF66-E72C-1915-23B54606816F}"/>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1E6FE0C-B4CC-312D-F684-778B0B6E5A5E}"/>
              </a:ext>
            </a:extLst>
          </p:cNvPr>
          <p:cNvGrpSpPr/>
          <p:nvPr/>
        </p:nvGrpSpPr>
        <p:grpSpPr>
          <a:xfrm>
            <a:off x="7556114" y="725525"/>
            <a:ext cx="1387824" cy="364633"/>
            <a:chOff x="454523" y="725525"/>
            <a:chExt cx="1387824" cy="364633"/>
          </a:xfrm>
        </p:grpSpPr>
        <p:sp>
          <p:nvSpPr>
            <p:cNvPr id="51" name="Rectangle 7">
              <a:extLst>
                <a:ext uri="{FF2B5EF4-FFF2-40B4-BE49-F238E27FC236}">
                  <a16:creationId xmlns:a16="http://schemas.microsoft.com/office/drawing/2014/main" id="{AB639EFC-FA56-12CE-9D5F-044CB9285B63}"/>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52" name="Straight Connector 51">
              <a:extLst>
                <a:ext uri="{FF2B5EF4-FFF2-40B4-BE49-F238E27FC236}">
                  <a16:creationId xmlns:a16="http://schemas.microsoft.com/office/drawing/2014/main" id="{87B603F6-82D8-2977-8B60-34C2703F8859}"/>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178707F-42EC-1C65-8D25-29B54181E5A7}"/>
              </a:ext>
            </a:extLst>
          </p:cNvPr>
          <p:cNvGrpSpPr/>
          <p:nvPr/>
        </p:nvGrpSpPr>
        <p:grpSpPr>
          <a:xfrm>
            <a:off x="2177310" y="725525"/>
            <a:ext cx="1576934" cy="364633"/>
            <a:chOff x="454523" y="725525"/>
            <a:chExt cx="1576934" cy="364633"/>
          </a:xfrm>
        </p:grpSpPr>
        <p:sp>
          <p:nvSpPr>
            <p:cNvPr id="54" name="Rectangle 7">
              <a:extLst>
                <a:ext uri="{FF2B5EF4-FFF2-40B4-BE49-F238E27FC236}">
                  <a16:creationId xmlns:a16="http://schemas.microsoft.com/office/drawing/2014/main" id="{D54CED0D-83E8-6BC9-AEB7-F7B79204151D}"/>
                </a:ext>
              </a:extLst>
            </p:cNvPr>
            <p:cNvSpPr txBox="1">
              <a:spLocks noChangeArrowheads="1"/>
            </p:cNvSpPr>
            <p:nvPr/>
          </p:nvSpPr>
          <p:spPr>
            <a:xfrm>
              <a:off x="495620" y="725525"/>
              <a:ext cx="1535837"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Fine-</a:t>
              </a:r>
              <a:r>
                <a:rPr lang="fr-FR" sz="1050" kern="1200" dirty="0" err="1">
                  <a:solidFill>
                    <a:srgbClr val="BFBFBF"/>
                  </a:solidFill>
                  <a:latin typeface="Josefin Sans" pitchFamily="2" charset="0"/>
                  <a:ea typeface="+mj-ea"/>
                  <a:cs typeface="Calibri" panose="020F0502020204030204" pitchFamily="34" charset="0"/>
                </a:rPr>
                <a:t>tunning</a:t>
              </a:r>
              <a:r>
                <a:rPr lang="fr-FR" sz="1050" kern="1200" dirty="0">
                  <a:solidFill>
                    <a:srgbClr val="BFBFBF"/>
                  </a:solidFill>
                  <a:latin typeface="Josefin Sans" pitchFamily="2" charset="0"/>
                  <a:ea typeface="+mj-ea"/>
                  <a:cs typeface="Calibri" panose="020F0502020204030204" pitchFamily="34" charset="0"/>
                </a:rPr>
                <a:t> du modèle </a:t>
              </a:r>
            </a:p>
          </p:txBody>
        </p:sp>
        <p:cxnSp>
          <p:nvCxnSpPr>
            <p:cNvPr id="55" name="Straight Connector 54">
              <a:extLst>
                <a:ext uri="{FF2B5EF4-FFF2-40B4-BE49-F238E27FC236}">
                  <a16:creationId xmlns:a16="http://schemas.microsoft.com/office/drawing/2014/main" id="{89514AF3-2800-2A01-A847-DBF7A15D00D6}"/>
                </a:ext>
              </a:extLst>
            </p:cNvPr>
            <p:cNvCxnSpPr>
              <a:cxnSpLocks/>
            </p:cNvCxnSpPr>
            <p:nvPr/>
          </p:nvCxnSpPr>
          <p:spPr>
            <a:xfrm>
              <a:off x="454523" y="1090158"/>
              <a:ext cx="157693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74C8CA3D-0E73-68FA-1861-3D5E3521D834}"/>
              </a:ext>
            </a:extLst>
          </p:cNvPr>
          <p:cNvGrpSpPr/>
          <p:nvPr/>
        </p:nvGrpSpPr>
        <p:grpSpPr>
          <a:xfrm>
            <a:off x="3900097" y="725525"/>
            <a:ext cx="1506826" cy="364633"/>
            <a:chOff x="454523" y="725525"/>
            <a:chExt cx="1506826" cy="364633"/>
          </a:xfrm>
        </p:grpSpPr>
        <p:sp>
          <p:nvSpPr>
            <p:cNvPr id="57" name="Rectangle 7">
              <a:extLst>
                <a:ext uri="{FF2B5EF4-FFF2-40B4-BE49-F238E27FC236}">
                  <a16:creationId xmlns:a16="http://schemas.microsoft.com/office/drawing/2014/main" id="{1512E01A-4AA6-FD27-7A8E-326F9F76B4B0}"/>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b="1" kern="1200" dirty="0">
                  <a:latin typeface="Josefin Sans" pitchFamily="2" charset="0"/>
                  <a:ea typeface="+mj-ea"/>
                  <a:cs typeface="Calibri" panose="020F0502020204030204" pitchFamily="34" charset="0"/>
                </a:rPr>
                <a:t>Intégration de l’API WhatsApp</a:t>
              </a:r>
            </a:p>
          </p:txBody>
        </p:sp>
        <p:cxnSp>
          <p:nvCxnSpPr>
            <p:cNvPr id="58" name="Straight Connector 57">
              <a:extLst>
                <a:ext uri="{FF2B5EF4-FFF2-40B4-BE49-F238E27FC236}">
                  <a16:creationId xmlns:a16="http://schemas.microsoft.com/office/drawing/2014/main" id="{3C518E58-1A06-DF86-92FB-E01B7DD3E006}"/>
                </a:ext>
              </a:extLst>
            </p:cNvPr>
            <p:cNvCxnSpPr>
              <a:cxnSpLocks/>
            </p:cNvCxnSpPr>
            <p:nvPr/>
          </p:nvCxnSpPr>
          <p:spPr>
            <a:xfrm>
              <a:off x="454523" y="1090158"/>
              <a:ext cx="1433750"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2EFE22E6-6DDE-878D-4B90-9A19C531D99B}"/>
              </a:ext>
            </a:extLst>
          </p:cNvPr>
          <p:cNvGrpSpPr/>
          <p:nvPr/>
        </p:nvGrpSpPr>
        <p:grpSpPr>
          <a:xfrm>
            <a:off x="5622884" y="725525"/>
            <a:ext cx="1302710" cy="364633"/>
            <a:chOff x="454523" y="725525"/>
            <a:chExt cx="1302710" cy="364633"/>
          </a:xfrm>
        </p:grpSpPr>
        <p:sp>
          <p:nvSpPr>
            <p:cNvPr id="60" name="Rectangle 7">
              <a:extLst>
                <a:ext uri="{FF2B5EF4-FFF2-40B4-BE49-F238E27FC236}">
                  <a16:creationId xmlns:a16="http://schemas.microsoft.com/office/drawing/2014/main" id="{F644C4B5-4CBB-E929-FD9C-2B7065D4372E}"/>
                </a:ext>
              </a:extLst>
            </p:cNvPr>
            <p:cNvSpPr txBox="1">
              <a:spLocks noChangeArrowheads="1"/>
            </p:cNvSpPr>
            <p:nvPr/>
          </p:nvSpPr>
          <p:spPr>
            <a:xfrm>
              <a:off x="495620" y="725525"/>
              <a:ext cx="1261613"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Prompt Engineering</a:t>
              </a:r>
            </a:p>
          </p:txBody>
        </p:sp>
        <p:cxnSp>
          <p:nvCxnSpPr>
            <p:cNvPr id="61" name="Straight Connector 60">
              <a:extLst>
                <a:ext uri="{FF2B5EF4-FFF2-40B4-BE49-F238E27FC236}">
                  <a16:creationId xmlns:a16="http://schemas.microsoft.com/office/drawing/2014/main" id="{9A13CAE7-5DDC-7E9E-D6F0-4148AB72DAA9}"/>
                </a:ext>
              </a:extLst>
            </p:cNvPr>
            <p:cNvCxnSpPr>
              <a:cxnSpLocks/>
            </p:cNvCxnSpPr>
            <p:nvPr/>
          </p:nvCxnSpPr>
          <p:spPr>
            <a:xfrm>
              <a:off x="454523" y="1090158"/>
              <a:ext cx="13027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15410337-4A03-9CAE-39DF-EB8BA98BDC25}"/>
              </a:ext>
            </a:extLst>
          </p:cNvPr>
          <p:cNvGrpSpPr/>
          <p:nvPr/>
        </p:nvGrpSpPr>
        <p:grpSpPr>
          <a:xfrm>
            <a:off x="7141554" y="725525"/>
            <a:ext cx="1506826" cy="364633"/>
            <a:chOff x="454523" y="725525"/>
            <a:chExt cx="1506826" cy="364633"/>
          </a:xfrm>
        </p:grpSpPr>
        <p:sp>
          <p:nvSpPr>
            <p:cNvPr id="63" name="Rectangle 7">
              <a:extLst>
                <a:ext uri="{FF2B5EF4-FFF2-40B4-BE49-F238E27FC236}">
                  <a16:creationId xmlns:a16="http://schemas.microsoft.com/office/drawing/2014/main" id="{096F18AE-6A0F-F78B-486F-096986746398}"/>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Whisper</a:t>
              </a:r>
            </a:p>
          </p:txBody>
        </p:sp>
        <p:cxnSp>
          <p:nvCxnSpPr>
            <p:cNvPr id="64" name="Straight Connector 63">
              <a:extLst>
                <a:ext uri="{FF2B5EF4-FFF2-40B4-BE49-F238E27FC236}">
                  <a16:creationId xmlns:a16="http://schemas.microsoft.com/office/drawing/2014/main" id="{E5138527-5EA3-2F58-2F33-07AC9042C30B}"/>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5" name="Google Shape;439;p50">
            <a:extLst>
              <a:ext uri="{FF2B5EF4-FFF2-40B4-BE49-F238E27FC236}">
                <a16:creationId xmlns:a16="http://schemas.microsoft.com/office/drawing/2014/main" id="{B8E2DB9E-AF11-1EC4-4BDD-F0B93BE2CC86}"/>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66" name="Group 65">
            <a:extLst>
              <a:ext uri="{FF2B5EF4-FFF2-40B4-BE49-F238E27FC236}">
                <a16:creationId xmlns:a16="http://schemas.microsoft.com/office/drawing/2014/main" id="{292A4E43-ED88-E053-7FAF-91B73E7CEA0E}"/>
              </a:ext>
            </a:extLst>
          </p:cNvPr>
          <p:cNvGrpSpPr/>
          <p:nvPr/>
        </p:nvGrpSpPr>
        <p:grpSpPr>
          <a:xfrm>
            <a:off x="1998158" y="317615"/>
            <a:ext cx="1976097" cy="298489"/>
            <a:chOff x="2273551" y="317615"/>
            <a:chExt cx="1976097" cy="298489"/>
          </a:xfrm>
        </p:grpSpPr>
        <p:sp>
          <p:nvSpPr>
            <p:cNvPr id="67" name="Google Shape;446;p50">
              <a:extLst>
                <a:ext uri="{FF2B5EF4-FFF2-40B4-BE49-F238E27FC236}">
                  <a16:creationId xmlns:a16="http://schemas.microsoft.com/office/drawing/2014/main" id="{C2ECAA14-4C01-2ECA-050C-147B54B0B3F7}"/>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Conception et Modélisation</a:t>
              </a:r>
            </a:p>
          </p:txBody>
        </p:sp>
        <p:sp>
          <p:nvSpPr>
            <p:cNvPr id="68" name="Google Shape;447;p50">
              <a:hlinkClick r:id="rId4" action="ppaction://hlinksldjump"/>
              <a:extLst>
                <a:ext uri="{FF2B5EF4-FFF2-40B4-BE49-F238E27FC236}">
                  <a16:creationId xmlns:a16="http://schemas.microsoft.com/office/drawing/2014/main" id="{30B1AA7B-B776-4AE5-F18E-B51A946BD0D5}"/>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69" name="Group 68">
            <a:extLst>
              <a:ext uri="{FF2B5EF4-FFF2-40B4-BE49-F238E27FC236}">
                <a16:creationId xmlns:a16="http://schemas.microsoft.com/office/drawing/2014/main" id="{D54254A0-0ABB-4E72-905B-A3D623B7CEC3}"/>
              </a:ext>
            </a:extLst>
          </p:cNvPr>
          <p:cNvGrpSpPr/>
          <p:nvPr/>
        </p:nvGrpSpPr>
        <p:grpSpPr>
          <a:xfrm>
            <a:off x="3896313" y="317615"/>
            <a:ext cx="1976097" cy="298489"/>
            <a:chOff x="4289236" y="317615"/>
            <a:chExt cx="1976097" cy="298489"/>
          </a:xfrm>
        </p:grpSpPr>
        <p:sp>
          <p:nvSpPr>
            <p:cNvPr id="70" name="Google Shape;446;p50">
              <a:extLst>
                <a:ext uri="{FF2B5EF4-FFF2-40B4-BE49-F238E27FC236}">
                  <a16:creationId xmlns:a16="http://schemas.microsoft.com/office/drawing/2014/main" id="{E7091C52-DA50-53C0-8E0A-9A7BCC4FF11A}"/>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71" name="Google Shape;447;p50">
              <a:hlinkClick r:id="rId5" action="ppaction://hlinksldjump"/>
              <a:extLst>
                <a:ext uri="{FF2B5EF4-FFF2-40B4-BE49-F238E27FC236}">
                  <a16:creationId xmlns:a16="http://schemas.microsoft.com/office/drawing/2014/main" id="{DC23A188-1B7A-76DB-C1C7-32BE44C4BE49}"/>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72" name="Group 71">
            <a:extLst>
              <a:ext uri="{FF2B5EF4-FFF2-40B4-BE49-F238E27FC236}">
                <a16:creationId xmlns:a16="http://schemas.microsoft.com/office/drawing/2014/main" id="{202CA2ED-F7A8-461C-BE69-E5AC529548EC}"/>
              </a:ext>
            </a:extLst>
          </p:cNvPr>
          <p:cNvGrpSpPr/>
          <p:nvPr/>
        </p:nvGrpSpPr>
        <p:grpSpPr>
          <a:xfrm>
            <a:off x="5794468" y="317615"/>
            <a:ext cx="1689000" cy="298489"/>
            <a:chOff x="6265333" y="317615"/>
            <a:chExt cx="1689000" cy="298489"/>
          </a:xfrm>
        </p:grpSpPr>
        <p:sp>
          <p:nvSpPr>
            <p:cNvPr id="73" name="Google Shape;446;p50">
              <a:extLst>
                <a:ext uri="{FF2B5EF4-FFF2-40B4-BE49-F238E27FC236}">
                  <a16:creationId xmlns:a16="http://schemas.microsoft.com/office/drawing/2014/main" id="{48EECEAE-AF21-0775-D7B6-7019AE3EEAE8}"/>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74" name="Google Shape;447;p50">
              <a:hlinkClick r:id="rId6" action="ppaction://hlinksldjump"/>
              <a:extLst>
                <a:ext uri="{FF2B5EF4-FFF2-40B4-BE49-F238E27FC236}">
                  <a16:creationId xmlns:a16="http://schemas.microsoft.com/office/drawing/2014/main" id="{2F3285DC-6CEA-92F3-28F1-2CB5E0BBA246}"/>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75" name="Group 74">
            <a:extLst>
              <a:ext uri="{FF2B5EF4-FFF2-40B4-BE49-F238E27FC236}">
                <a16:creationId xmlns:a16="http://schemas.microsoft.com/office/drawing/2014/main" id="{3C2F7074-F394-B65A-B50C-7A49D5CDC526}"/>
              </a:ext>
            </a:extLst>
          </p:cNvPr>
          <p:cNvGrpSpPr/>
          <p:nvPr/>
        </p:nvGrpSpPr>
        <p:grpSpPr>
          <a:xfrm>
            <a:off x="7405526" y="317615"/>
            <a:ext cx="1689000" cy="298489"/>
            <a:chOff x="7569414" y="317615"/>
            <a:chExt cx="1689000" cy="298489"/>
          </a:xfrm>
        </p:grpSpPr>
        <p:sp>
          <p:nvSpPr>
            <p:cNvPr id="76" name="Google Shape;446;p50">
              <a:extLst>
                <a:ext uri="{FF2B5EF4-FFF2-40B4-BE49-F238E27FC236}">
                  <a16:creationId xmlns:a16="http://schemas.microsoft.com/office/drawing/2014/main" id="{3AEC36C8-7D6B-B2F1-D4A6-AAC4C17A959C}"/>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77" name="Google Shape;447;p50">
              <a:hlinkClick r:id="rId7" action="ppaction://hlinksldjump"/>
              <a:extLst>
                <a:ext uri="{FF2B5EF4-FFF2-40B4-BE49-F238E27FC236}">
                  <a16:creationId xmlns:a16="http://schemas.microsoft.com/office/drawing/2014/main" id="{8BC6C69E-D184-F94A-4D00-1A8EB76FB47A}"/>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78" name="Group 77">
            <a:extLst>
              <a:ext uri="{FF2B5EF4-FFF2-40B4-BE49-F238E27FC236}">
                <a16:creationId xmlns:a16="http://schemas.microsoft.com/office/drawing/2014/main" id="{CFEA123C-214E-14A3-5612-92DEBB407527}"/>
              </a:ext>
            </a:extLst>
          </p:cNvPr>
          <p:cNvGrpSpPr/>
          <p:nvPr/>
        </p:nvGrpSpPr>
        <p:grpSpPr>
          <a:xfrm>
            <a:off x="387100" y="317615"/>
            <a:ext cx="1689000" cy="298489"/>
            <a:chOff x="2273551" y="317615"/>
            <a:chExt cx="1689000" cy="298489"/>
          </a:xfrm>
        </p:grpSpPr>
        <p:sp>
          <p:nvSpPr>
            <p:cNvPr id="79" name="Google Shape;446;p50">
              <a:extLst>
                <a:ext uri="{FF2B5EF4-FFF2-40B4-BE49-F238E27FC236}">
                  <a16:creationId xmlns:a16="http://schemas.microsoft.com/office/drawing/2014/main" id="{0608A5E9-851D-2E50-2C34-8ADA27C8DF10}"/>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80" name="Google Shape;447;p50">
              <a:hlinkClick r:id="rId8" action="ppaction://hlinksldjump"/>
              <a:extLst>
                <a:ext uri="{FF2B5EF4-FFF2-40B4-BE49-F238E27FC236}">
                  <a16:creationId xmlns:a16="http://schemas.microsoft.com/office/drawing/2014/main" id="{B357F2A6-BE34-48CD-9A52-568D6DA7ACDD}"/>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spTree>
    <p:extLst>
      <p:ext uri="{BB962C8B-B14F-4D97-AF65-F5344CB8AC3E}">
        <p14:creationId xmlns:p14="http://schemas.microsoft.com/office/powerpoint/2010/main" val="3799590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6B722BFC-36DB-7361-4D85-3A76337BB481}"/>
              </a:ext>
            </a:extLst>
          </p:cNvPr>
          <p:cNvPicPr>
            <a:picLocks noChangeAspect="1"/>
          </p:cNvPicPr>
          <p:nvPr/>
        </p:nvPicPr>
        <p:blipFill>
          <a:blip r:embed="rId3"/>
          <a:stretch>
            <a:fillRect/>
          </a:stretch>
        </p:blipFill>
        <p:spPr>
          <a:xfrm>
            <a:off x="1303375" y="1603298"/>
            <a:ext cx="8218704" cy="5848196"/>
          </a:xfrm>
          <a:prstGeom prst="rect">
            <a:avLst/>
          </a:prstGeom>
        </p:spPr>
      </p:pic>
      <p:grpSp>
        <p:nvGrpSpPr>
          <p:cNvPr id="48" name="Group 47">
            <a:extLst>
              <a:ext uri="{FF2B5EF4-FFF2-40B4-BE49-F238E27FC236}">
                <a16:creationId xmlns:a16="http://schemas.microsoft.com/office/drawing/2014/main" id="{5168432E-EA17-4207-871D-AE3E824F3E7A}"/>
              </a:ext>
            </a:extLst>
          </p:cNvPr>
          <p:cNvGrpSpPr/>
          <p:nvPr/>
        </p:nvGrpSpPr>
        <p:grpSpPr>
          <a:xfrm>
            <a:off x="454523" y="725525"/>
            <a:ext cx="1506826" cy="364633"/>
            <a:chOff x="454523" y="725525"/>
            <a:chExt cx="1506826" cy="364633"/>
          </a:xfrm>
        </p:grpSpPr>
        <p:sp>
          <p:nvSpPr>
            <p:cNvPr id="49" name="Rectangle 7">
              <a:extLst>
                <a:ext uri="{FF2B5EF4-FFF2-40B4-BE49-F238E27FC236}">
                  <a16:creationId xmlns:a16="http://schemas.microsoft.com/office/drawing/2014/main" id="{8219012F-6BE0-2DF5-9E56-AD7D50F90FD2}"/>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Collecte des données</a:t>
              </a:r>
            </a:p>
          </p:txBody>
        </p:sp>
        <p:cxnSp>
          <p:nvCxnSpPr>
            <p:cNvPr id="50" name="Straight Connector 49">
              <a:extLst>
                <a:ext uri="{FF2B5EF4-FFF2-40B4-BE49-F238E27FC236}">
                  <a16:creationId xmlns:a16="http://schemas.microsoft.com/office/drawing/2014/main" id="{629224FF-18A4-105B-E98B-4CDBB3D0210E}"/>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C6C23A0-E043-AA9E-A32E-F389833F13B7}"/>
              </a:ext>
            </a:extLst>
          </p:cNvPr>
          <p:cNvGrpSpPr/>
          <p:nvPr/>
        </p:nvGrpSpPr>
        <p:grpSpPr>
          <a:xfrm>
            <a:off x="7556114" y="725525"/>
            <a:ext cx="1387824" cy="364633"/>
            <a:chOff x="454523" y="725525"/>
            <a:chExt cx="1387824" cy="364633"/>
          </a:xfrm>
        </p:grpSpPr>
        <p:sp>
          <p:nvSpPr>
            <p:cNvPr id="52" name="Rectangle 7">
              <a:extLst>
                <a:ext uri="{FF2B5EF4-FFF2-40B4-BE49-F238E27FC236}">
                  <a16:creationId xmlns:a16="http://schemas.microsoft.com/office/drawing/2014/main" id="{05B6FC26-69CA-F1EC-6D21-061783DBA185}"/>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53" name="Straight Connector 52">
              <a:extLst>
                <a:ext uri="{FF2B5EF4-FFF2-40B4-BE49-F238E27FC236}">
                  <a16:creationId xmlns:a16="http://schemas.microsoft.com/office/drawing/2014/main" id="{7AFCFD59-151C-342F-D7C2-F744759F1097}"/>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E8EB1F6E-147A-1BFC-D63E-D2A7B49CA816}"/>
              </a:ext>
            </a:extLst>
          </p:cNvPr>
          <p:cNvGrpSpPr/>
          <p:nvPr/>
        </p:nvGrpSpPr>
        <p:grpSpPr>
          <a:xfrm>
            <a:off x="2177310" y="725525"/>
            <a:ext cx="1576934" cy="364633"/>
            <a:chOff x="454523" y="725525"/>
            <a:chExt cx="1576934" cy="364633"/>
          </a:xfrm>
        </p:grpSpPr>
        <p:sp>
          <p:nvSpPr>
            <p:cNvPr id="55" name="Rectangle 7">
              <a:extLst>
                <a:ext uri="{FF2B5EF4-FFF2-40B4-BE49-F238E27FC236}">
                  <a16:creationId xmlns:a16="http://schemas.microsoft.com/office/drawing/2014/main" id="{AD67F000-C045-53C2-B040-3BDE1DC7417F}"/>
                </a:ext>
              </a:extLst>
            </p:cNvPr>
            <p:cNvSpPr txBox="1">
              <a:spLocks noChangeArrowheads="1"/>
            </p:cNvSpPr>
            <p:nvPr/>
          </p:nvSpPr>
          <p:spPr>
            <a:xfrm>
              <a:off x="495620" y="725525"/>
              <a:ext cx="1535837"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Fine-</a:t>
              </a:r>
              <a:r>
                <a:rPr lang="fr-FR" sz="1050" kern="1200" dirty="0" err="1">
                  <a:solidFill>
                    <a:srgbClr val="BFBFBF"/>
                  </a:solidFill>
                  <a:latin typeface="Josefin Sans" pitchFamily="2" charset="0"/>
                  <a:ea typeface="+mj-ea"/>
                  <a:cs typeface="Calibri" panose="020F0502020204030204" pitchFamily="34" charset="0"/>
                </a:rPr>
                <a:t>tunning</a:t>
              </a:r>
              <a:r>
                <a:rPr lang="fr-FR" sz="1050" kern="1200" dirty="0">
                  <a:solidFill>
                    <a:srgbClr val="BFBFBF"/>
                  </a:solidFill>
                  <a:latin typeface="Josefin Sans" pitchFamily="2" charset="0"/>
                  <a:ea typeface="+mj-ea"/>
                  <a:cs typeface="Calibri" panose="020F0502020204030204" pitchFamily="34" charset="0"/>
                </a:rPr>
                <a:t> du modèle </a:t>
              </a:r>
            </a:p>
          </p:txBody>
        </p:sp>
        <p:cxnSp>
          <p:nvCxnSpPr>
            <p:cNvPr id="56" name="Straight Connector 55">
              <a:extLst>
                <a:ext uri="{FF2B5EF4-FFF2-40B4-BE49-F238E27FC236}">
                  <a16:creationId xmlns:a16="http://schemas.microsoft.com/office/drawing/2014/main" id="{B2C9F2F8-4EDA-BB1A-99F8-4048D0C367B4}"/>
                </a:ext>
              </a:extLst>
            </p:cNvPr>
            <p:cNvCxnSpPr>
              <a:cxnSpLocks/>
            </p:cNvCxnSpPr>
            <p:nvPr/>
          </p:nvCxnSpPr>
          <p:spPr>
            <a:xfrm>
              <a:off x="454523" y="1090158"/>
              <a:ext cx="157693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A7D7189-CDA3-BD82-FE14-6B070FE15BAF}"/>
              </a:ext>
            </a:extLst>
          </p:cNvPr>
          <p:cNvGrpSpPr/>
          <p:nvPr/>
        </p:nvGrpSpPr>
        <p:grpSpPr>
          <a:xfrm>
            <a:off x="3900097" y="725525"/>
            <a:ext cx="1506826" cy="364633"/>
            <a:chOff x="454523" y="725525"/>
            <a:chExt cx="1506826" cy="364633"/>
          </a:xfrm>
        </p:grpSpPr>
        <p:sp>
          <p:nvSpPr>
            <p:cNvPr id="58" name="Rectangle 7">
              <a:extLst>
                <a:ext uri="{FF2B5EF4-FFF2-40B4-BE49-F238E27FC236}">
                  <a16:creationId xmlns:a16="http://schemas.microsoft.com/office/drawing/2014/main" id="{9AB7158D-4F27-74AE-DCA1-BD563EAB8847}"/>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b="1" kern="1200" dirty="0">
                  <a:latin typeface="Josefin Sans" pitchFamily="2" charset="0"/>
                  <a:ea typeface="+mj-ea"/>
                  <a:cs typeface="Calibri" panose="020F0502020204030204" pitchFamily="34" charset="0"/>
                </a:rPr>
                <a:t>Intégration de l’API WhatsApp</a:t>
              </a:r>
            </a:p>
          </p:txBody>
        </p:sp>
        <p:cxnSp>
          <p:nvCxnSpPr>
            <p:cNvPr id="59" name="Straight Connector 58">
              <a:extLst>
                <a:ext uri="{FF2B5EF4-FFF2-40B4-BE49-F238E27FC236}">
                  <a16:creationId xmlns:a16="http://schemas.microsoft.com/office/drawing/2014/main" id="{B1697492-F200-6520-4B3A-7BD579ED9D58}"/>
                </a:ext>
              </a:extLst>
            </p:cNvPr>
            <p:cNvCxnSpPr>
              <a:cxnSpLocks/>
            </p:cNvCxnSpPr>
            <p:nvPr/>
          </p:nvCxnSpPr>
          <p:spPr>
            <a:xfrm>
              <a:off x="454523" y="1090158"/>
              <a:ext cx="1433750"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73FBE0DE-BF3D-14BF-CD7B-FE9A3F136F81}"/>
              </a:ext>
            </a:extLst>
          </p:cNvPr>
          <p:cNvGrpSpPr/>
          <p:nvPr/>
        </p:nvGrpSpPr>
        <p:grpSpPr>
          <a:xfrm>
            <a:off x="5622884" y="725525"/>
            <a:ext cx="1302710" cy="364633"/>
            <a:chOff x="454523" y="725525"/>
            <a:chExt cx="1302710" cy="364633"/>
          </a:xfrm>
        </p:grpSpPr>
        <p:sp>
          <p:nvSpPr>
            <p:cNvPr id="61" name="Rectangle 7">
              <a:extLst>
                <a:ext uri="{FF2B5EF4-FFF2-40B4-BE49-F238E27FC236}">
                  <a16:creationId xmlns:a16="http://schemas.microsoft.com/office/drawing/2014/main" id="{61FFF3B3-C87D-526F-13E4-7154B356CD53}"/>
                </a:ext>
              </a:extLst>
            </p:cNvPr>
            <p:cNvSpPr txBox="1">
              <a:spLocks noChangeArrowheads="1"/>
            </p:cNvSpPr>
            <p:nvPr/>
          </p:nvSpPr>
          <p:spPr>
            <a:xfrm>
              <a:off x="495620" y="725525"/>
              <a:ext cx="1261613"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Prompt Engineering</a:t>
              </a:r>
            </a:p>
          </p:txBody>
        </p:sp>
        <p:cxnSp>
          <p:nvCxnSpPr>
            <p:cNvPr id="62" name="Straight Connector 61">
              <a:extLst>
                <a:ext uri="{FF2B5EF4-FFF2-40B4-BE49-F238E27FC236}">
                  <a16:creationId xmlns:a16="http://schemas.microsoft.com/office/drawing/2014/main" id="{1A18412B-0B81-CEDD-A206-FBAD3942BD59}"/>
                </a:ext>
              </a:extLst>
            </p:cNvPr>
            <p:cNvCxnSpPr>
              <a:cxnSpLocks/>
            </p:cNvCxnSpPr>
            <p:nvPr/>
          </p:nvCxnSpPr>
          <p:spPr>
            <a:xfrm>
              <a:off x="454523" y="1090158"/>
              <a:ext cx="13027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9A775662-BBCA-8F4E-E185-6EA119603DBB}"/>
              </a:ext>
            </a:extLst>
          </p:cNvPr>
          <p:cNvGrpSpPr/>
          <p:nvPr/>
        </p:nvGrpSpPr>
        <p:grpSpPr>
          <a:xfrm>
            <a:off x="7141554" y="725525"/>
            <a:ext cx="1506826" cy="364633"/>
            <a:chOff x="454523" y="725525"/>
            <a:chExt cx="1506826" cy="364633"/>
          </a:xfrm>
        </p:grpSpPr>
        <p:sp>
          <p:nvSpPr>
            <p:cNvPr id="64" name="Rectangle 7">
              <a:extLst>
                <a:ext uri="{FF2B5EF4-FFF2-40B4-BE49-F238E27FC236}">
                  <a16:creationId xmlns:a16="http://schemas.microsoft.com/office/drawing/2014/main" id="{8D509361-A85A-F2EB-3EB3-F8B7DD349065}"/>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Whisper</a:t>
              </a:r>
            </a:p>
          </p:txBody>
        </p:sp>
        <p:cxnSp>
          <p:nvCxnSpPr>
            <p:cNvPr id="65" name="Straight Connector 64">
              <a:extLst>
                <a:ext uri="{FF2B5EF4-FFF2-40B4-BE49-F238E27FC236}">
                  <a16:creationId xmlns:a16="http://schemas.microsoft.com/office/drawing/2014/main" id="{4D39C5D3-46FC-2679-8CF7-810CCF2F0517}"/>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6" name="Google Shape;439;p50">
            <a:extLst>
              <a:ext uri="{FF2B5EF4-FFF2-40B4-BE49-F238E27FC236}">
                <a16:creationId xmlns:a16="http://schemas.microsoft.com/office/drawing/2014/main" id="{B20A90FE-0CEB-E3F6-C3CD-5C87F3DBEB24}"/>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67" name="Group 66">
            <a:extLst>
              <a:ext uri="{FF2B5EF4-FFF2-40B4-BE49-F238E27FC236}">
                <a16:creationId xmlns:a16="http://schemas.microsoft.com/office/drawing/2014/main" id="{EDC3E42B-E3D6-6F0F-D5FB-8353FE5354CC}"/>
              </a:ext>
            </a:extLst>
          </p:cNvPr>
          <p:cNvGrpSpPr/>
          <p:nvPr/>
        </p:nvGrpSpPr>
        <p:grpSpPr>
          <a:xfrm>
            <a:off x="1998158" y="317615"/>
            <a:ext cx="1976097" cy="298489"/>
            <a:chOff x="2273551" y="317615"/>
            <a:chExt cx="1976097" cy="298489"/>
          </a:xfrm>
        </p:grpSpPr>
        <p:sp>
          <p:nvSpPr>
            <p:cNvPr id="68" name="Google Shape;446;p50">
              <a:extLst>
                <a:ext uri="{FF2B5EF4-FFF2-40B4-BE49-F238E27FC236}">
                  <a16:creationId xmlns:a16="http://schemas.microsoft.com/office/drawing/2014/main" id="{70672D53-A09A-9831-FD7E-9607F66F4E4C}"/>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Conception et Modélisation</a:t>
              </a:r>
            </a:p>
          </p:txBody>
        </p:sp>
        <p:sp>
          <p:nvSpPr>
            <p:cNvPr id="69" name="Google Shape;447;p50">
              <a:hlinkClick r:id="rId4" action="ppaction://hlinksldjump"/>
              <a:extLst>
                <a:ext uri="{FF2B5EF4-FFF2-40B4-BE49-F238E27FC236}">
                  <a16:creationId xmlns:a16="http://schemas.microsoft.com/office/drawing/2014/main" id="{646B9EC1-E9EA-07BE-5820-EA2E1ABE579C}"/>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70" name="Group 69">
            <a:extLst>
              <a:ext uri="{FF2B5EF4-FFF2-40B4-BE49-F238E27FC236}">
                <a16:creationId xmlns:a16="http://schemas.microsoft.com/office/drawing/2014/main" id="{5B89F51B-F8F6-2169-80A4-ECF1D0F737AE}"/>
              </a:ext>
            </a:extLst>
          </p:cNvPr>
          <p:cNvGrpSpPr/>
          <p:nvPr/>
        </p:nvGrpSpPr>
        <p:grpSpPr>
          <a:xfrm>
            <a:off x="3896313" y="317615"/>
            <a:ext cx="1976097" cy="298489"/>
            <a:chOff x="4289236" y="317615"/>
            <a:chExt cx="1976097" cy="298489"/>
          </a:xfrm>
        </p:grpSpPr>
        <p:sp>
          <p:nvSpPr>
            <p:cNvPr id="71" name="Google Shape;446;p50">
              <a:extLst>
                <a:ext uri="{FF2B5EF4-FFF2-40B4-BE49-F238E27FC236}">
                  <a16:creationId xmlns:a16="http://schemas.microsoft.com/office/drawing/2014/main" id="{E6755F49-2EC3-479D-4390-CB21E3556F28}"/>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72" name="Google Shape;447;p50">
              <a:hlinkClick r:id="rId5" action="ppaction://hlinksldjump"/>
              <a:extLst>
                <a:ext uri="{FF2B5EF4-FFF2-40B4-BE49-F238E27FC236}">
                  <a16:creationId xmlns:a16="http://schemas.microsoft.com/office/drawing/2014/main" id="{42342D69-7FEB-B710-98EB-AA2C3244EC1D}"/>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73" name="Group 72">
            <a:extLst>
              <a:ext uri="{FF2B5EF4-FFF2-40B4-BE49-F238E27FC236}">
                <a16:creationId xmlns:a16="http://schemas.microsoft.com/office/drawing/2014/main" id="{F5C665E5-34E8-92FC-CF67-1EB9929EB311}"/>
              </a:ext>
            </a:extLst>
          </p:cNvPr>
          <p:cNvGrpSpPr/>
          <p:nvPr/>
        </p:nvGrpSpPr>
        <p:grpSpPr>
          <a:xfrm>
            <a:off x="5794468" y="317615"/>
            <a:ext cx="1689000" cy="298489"/>
            <a:chOff x="6265333" y="317615"/>
            <a:chExt cx="1689000" cy="298489"/>
          </a:xfrm>
        </p:grpSpPr>
        <p:sp>
          <p:nvSpPr>
            <p:cNvPr id="74" name="Google Shape;446;p50">
              <a:extLst>
                <a:ext uri="{FF2B5EF4-FFF2-40B4-BE49-F238E27FC236}">
                  <a16:creationId xmlns:a16="http://schemas.microsoft.com/office/drawing/2014/main" id="{B3ECA6A3-172B-F904-9B33-BC47D08D6E00}"/>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75" name="Google Shape;447;p50">
              <a:hlinkClick r:id="rId6" action="ppaction://hlinksldjump"/>
              <a:extLst>
                <a:ext uri="{FF2B5EF4-FFF2-40B4-BE49-F238E27FC236}">
                  <a16:creationId xmlns:a16="http://schemas.microsoft.com/office/drawing/2014/main" id="{9995804A-E38C-E97F-FAF0-399A58000CB1}"/>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76" name="Group 75">
            <a:extLst>
              <a:ext uri="{FF2B5EF4-FFF2-40B4-BE49-F238E27FC236}">
                <a16:creationId xmlns:a16="http://schemas.microsoft.com/office/drawing/2014/main" id="{44140D61-D538-9125-2BBE-230FE41362A3}"/>
              </a:ext>
            </a:extLst>
          </p:cNvPr>
          <p:cNvGrpSpPr/>
          <p:nvPr/>
        </p:nvGrpSpPr>
        <p:grpSpPr>
          <a:xfrm>
            <a:off x="7405526" y="317615"/>
            <a:ext cx="1689000" cy="298489"/>
            <a:chOff x="7569414" y="317615"/>
            <a:chExt cx="1689000" cy="298489"/>
          </a:xfrm>
        </p:grpSpPr>
        <p:sp>
          <p:nvSpPr>
            <p:cNvPr id="77" name="Google Shape;446;p50">
              <a:extLst>
                <a:ext uri="{FF2B5EF4-FFF2-40B4-BE49-F238E27FC236}">
                  <a16:creationId xmlns:a16="http://schemas.microsoft.com/office/drawing/2014/main" id="{E566B438-99D2-197C-52E4-2162EC66B05E}"/>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78" name="Google Shape;447;p50">
              <a:hlinkClick r:id="rId7" action="ppaction://hlinksldjump"/>
              <a:extLst>
                <a:ext uri="{FF2B5EF4-FFF2-40B4-BE49-F238E27FC236}">
                  <a16:creationId xmlns:a16="http://schemas.microsoft.com/office/drawing/2014/main" id="{E01972D9-C14D-164C-041C-9A2800DA2FFE}"/>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79" name="Group 78">
            <a:extLst>
              <a:ext uri="{FF2B5EF4-FFF2-40B4-BE49-F238E27FC236}">
                <a16:creationId xmlns:a16="http://schemas.microsoft.com/office/drawing/2014/main" id="{2E1C75EC-C9F8-11A6-B78A-2C398E194E20}"/>
              </a:ext>
            </a:extLst>
          </p:cNvPr>
          <p:cNvGrpSpPr/>
          <p:nvPr/>
        </p:nvGrpSpPr>
        <p:grpSpPr>
          <a:xfrm>
            <a:off x="387100" y="317615"/>
            <a:ext cx="1689000" cy="298489"/>
            <a:chOff x="2273551" y="317615"/>
            <a:chExt cx="1689000" cy="298489"/>
          </a:xfrm>
        </p:grpSpPr>
        <p:sp>
          <p:nvSpPr>
            <p:cNvPr id="80" name="Google Shape;446;p50">
              <a:extLst>
                <a:ext uri="{FF2B5EF4-FFF2-40B4-BE49-F238E27FC236}">
                  <a16:creationId xmlns:a16="http://schemas.microsoft.com/office/drawing/2014/main" id="{BCD865CC-7185-1C63-0C0D-DB7AAEA5CD1A}"/>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81" name="Google Shape;447;p50">
              <a:hlinkClick r:id="rId8" action="ppaction://hlinksldjump"/>
              <a:extLst>
                <a:ext uri="{FF2B5EF4-FFF2-40B4-BE49-F238E27FC236}">
                  <a16:creationId xmlns:a16="http://schemas.microsoft.com/office/drawing/2014/main" id="{64999126-92D2-53E6-3FF1-F395FF111716}"/>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spTree>
    <p:extLst>
      <p:ext uri="{BB962C8B-B14F-4D97-AF65-F5344CB8AC3E}">
        <p14:creationId xmlns:p14="http://schemas.microsoft.com/office/powerpoint/2010/main" val="3014277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6B722BFC-36DB-7361-4D85-3A76337BB481}"/>
              </a:ext>
            </a:extLst>
          </p:cNvPr>
          <p:cNvPicPr>
            <a:picLocks noChangeAspect="1"/>
          </p:cNvPicPr>
          <p:nvPr/>
        </p:nvPicPr>
        <p:blipFill>
          <a:blip r:embed="rId3"/>
          <a:stretch>
            <a:fillRect/>
          </a:stretch>
        </p:blipFill>
        <p:spPr>
          <a:xfrm>
            <a:off x="1303375" y="-1430221"/>
            <a:ext cx="8218704" cy="5848196"/>
          </a:xfrm>
          <a:prstGeom prst="rect">
            <a:avLst/>
          </a:prstGeom>
        </p:spPr>
      </p:pic>
      <p:sp>
        <p:nvSpPr>
          <p:cNvPr id="7" name="Rectangle 6">
            <a:extLst>
              <a:ext uri="{FF2B5EF4-FFF2-40B4-BE49-F238E27FC236}">
                <a16:creationId xmlns:a16="http://schemas.microsoft.com/office/drawing/2014/main" id="{7FE0BC7A-D1FF-5431-FB92-2614F950D49D}"/>
              </a:ext>
            </a:extLst>
          </p:cNvPr>
          <p:cNvSpPr/>
          <p:nvPr/>
        </p:nvSpPr>
        <p:spPr>
          <a:xfrm>
            <a:off x="0" y="0"/>
            <a:ext cx="9144000" cy="11410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Google Shape;439;p50">
            <a:extLst>
              <a:ext uri="{FF2B5EF4-FFF2-40B4-BE49-F238E27FC236}">
                <a16:creationId xmlns:a16="http://schemas.microsoft.com/office/drawing/2014/main" id="{C4947C87-1200-75EE-2093-B213E8BE03B3}"/>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11" name="Group 10">
            <a:extLst>
              <a:ext uri="{FF2B5EF4-FFF2-40B4-BE49-F238E27FC236}">
                <a16:creationId xmlns:a16="http://schemas.microsoft.com/office/drawing/2014/main" id="{C3D0FA06-55CA-668E-E95A-E1370D67A9D8}"/>
              </a:ext>
            </a:extLst>
          </p:cNvPr>
          <p:cNvGrpSpPr/>
          <p:nvPr/>
        </p:nvGrpSpPr>
        <p:grpSpPr>
          <a:xfrm>
            <a:off x="1998158" y="317615"/>
            <a:ext cx="1976097" cy="298489"/>
            <a:chOff x="2273551" y="317615"/>
            <a:chExt cx="1976097" cy="298489"/>
          </a:xfrm>
        </p:grpSpPr>
        <p:sp>
          <p:nvSpPr>
            <p:cNvPr id="13" name="Google Shape;446;p50">
              <a:extLst>
                <a:ext uri="{FF2B5EF4-FFF2-40B4-BE49-F238E27FC236}">
                  <a16:creationId xmlns:a16="http://schemas.microsoft.com/office/drawing/2014/main" id="{A3BBFD73-BFE3-C0BD-A362-7F83CD8C6230}"/>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Conception et Modélisation</a:t>
              </a:r>
            </a:p>
          </p:txBody>
        </p:sp>
        <p:sp>
          <p:nvSpPr>
            <p:cNvPr id="16" name="Google Shape;447;p50">
              <a:hlinkClick r:id="rId4" action="ppaction://hlinksldjump"/>
              <a:extLst>
                <a:ext uri="{FF2B5EF4-FFF2-40B4-BE49-F238E27FC236}">
                  <a16:creationId xmlns:a16="http://schemas.microsoft.com/office/drawing/2014/main" id="{413468DB-49A7-75A6-EBA1-BDA9D8AAF6EA}"/>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17" name="Group 16">
            <a:extLst>
              <a:ext uri="{FF2B5EF4-FFF2-40B4-BE49-F238E27FC236}">
                <a16:creationId xmlns:a16="http://schemas.microsoft.com/office/drawing/2014/main" id="{2081F453-6754-9D37-6065-DAB1AF8ADE8B}"/>
              </a:ext>
            </a:extLst>
          </p:cNvPr>
          <p:cNvGrpSpPr/>
          <p:nvPr/>
        </p:nvGrpSpPr>
        <p:grpSpPr>
          <a:xfrm>
            <a:off x="3896313" y="317615"/>
            <a:ext cx="1976097" cy="298489"/>
            <a:chOff x="4289236" y="317615"/>
            <a:chExt cx="1976097" cy="298489"/>
          </a:xfrm>
        </p:grpSpPr>
        <p:sp>
          <p:nvSpPr>
            <p:cNvPr id="19" name="Google Shape;446;p50">
              <a:extLst>
                <a:ext uri="{FF2B5EF4-FFF2-40B4-BE49-F238E27FC236}">
                  <a16:creationId xmlns:a16="http://schemas.microsoft.com/office/drawing/2014/main" id="{DD12B2BE-B7BB-1600-D52E-71B8919F67C3}"/>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35" name="Google Shape;447;p50">
              <a:hlinkClick r:id="rId5" action="ppaction://hlinksldjump"/>
              <a:extLst>
                <a:ext uri="{FF2B5EF4-FFF2-40B4-BE49-F238E27FC236}">
                  <a16:creationId xmlns:a16="http://schemas.microsoft.com/office/drawing/2014/main" id="{7BF014B6-32D8-EF2F-1784-32D39B127170}"/>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36" name="Group 35">
            <a:extLst>
              <a:ext uri="{FF2B5EF4-FFF2-40B4-BE49-F238E27FC236}">
                <a16:creationId xmlns:a16="http://schemas.microsoft.com/office/drawing/2014/main" id="{B0E1F5F9-D7C9-916C-610A-6FB407623D8B}"/>
              </a:ext>
            </a:extLst>
          </p:cNvPr>
          <p:cNvGrpSpPr/>
          <p:nvPr/>
        </p:nvGrpSpPr>
        <p:grpSpPr>
          <a:xfrm>
            <a:off x="5794468" y="317615"/>
            <a:ext cx="1689000" cy="298489"/>
            <a:chOff x="6265333" y="317615"/>
            <a:chExt cx="1689000" cy="298489"/>
          </a:xfrm>
        </p:grpSpPr>
        <p:sp>
          <p:nvSpPr>
            <p:cNvPr id="37" name="Google Shape;446;p50">
              <a:extLst>
                <a:ext uri="{FF2B5EF4-FFF2-40B4-BE49-F238E27FC236}">
                  <a16:creationId xmlns:a16="http://schemas.microsoft.com/office/drawing/2014/main" id="{5623D9C8-9D7C-C622-8211-663F4DAC322E}"/>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38" name="Google Shape;447;p50">
              <a:hlinkClick r:id="rId6" action="ppaction://hlinksldjump"/>
              <a:extLst>
                <a:ext uri="{FF2B5EF4-FFF2-40B4-BE49-F238E27FC236}">
                  <a16:creationId xmlns:a16="http://schemas.microsoft.com/office/drawing/2014/main" id="{D5CBCF2E-0C5F-A6FF-5DF6-7202A34BB714}"/>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39" name="Group 38">
            <a:extLst>
              <a:ext uri="{FF2B5EF4-FFF2-40B4-BE49-F238E27FC236}">
                <a16:creationId xmlns:a16="http://schemas.microsoft.com/office/drawing/2014/main" id="{A54A99FB-8BDF-D91F-3624-C0F65E708A44}"/>
              </a:ext>
            </a:extLst>
          </p:cNvPr>
          <p:cNvGrpSpPr/>
          <p:nvPr/>
        </p:nvGrpSpPr>
        <p:grpSpPr>
          <a:xfrm>
            <a:off x="7405526" y="317615"/>
            <a:ext cx="1689000" cy="298489"/>
            <a:chOff x="7569414" y="317615"/>
            <a:chExt cx="1689000" cy="298489"/>
          </a:xfrm>
        </p:grpSpPr>
        <p:sp>
          <p:nvSpPr>
            <p:cNvPr id="42" name="Google Shape;446;p50">
              <a:extLst>
                <a:ext uri="{FF2B5EF4-FFF2-40B4-BE49-F238E27FC236}">
                  <a16:creationId xmlns:a16="http://schemas.microsoft.com/office/drawing/2014/main" id="{2C8A8619-0A7F-BC97-BCDA-F52A3C597151}"/>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44" name="Google Shape;447;p50">
              <a:hlinkClick r:id="rId7" action="ppaction://hlinksldjump"/>
              <a:extLst>
                <a:ext uri="{FF2B5EF4-FFF2-40B4-BE49-F238E27FC236}">
                  <a16:creationId xmlns:a16="http://schemas.microsoft.com/office/drawing/2014/main" id="{3B1EF2DD-D046-E57E-9B2E-BA792BD9F41E}"/>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45" name="Group 44">
            <a:extLst>
              <a:ext uri="{FF2B5EF4-FFF2-40B4-BE49-F238E27FC236}">
                <a16:creationId xmlns:a16="http://schemas.microsoft.com/office/drawing/2014/main" id="{9546840C-D646-F8CE-9E35-0DD209570039}"/>
              </a:ext>
            </a:extLst>
          </p:cNvPr>
          <p:cNvGrpSpPr/>
          <p:nvPr/>
        </p:nvGrpSpPr>
        <p:grpSpPr>
          <a:xfrm>
            <a:off x="387100" y="317615"/>
            <a:ext cx="1689000" cy="298489"/>
            <a:chOff x="2273551" y="317615"/>
            <a:chExt cx="1689000" cy="298489"/>
          </a:xfrm>
        </p:grpSpPr>
        <p:sp>
          <p:nvSpPr>
            <p:cNvPr id="46" name="Google Shape;446;p50">
              <a:extLst>
                <a:ext uri="{FF2B5EF4-FFF2-40B4-BE49-F238E27FC236}">
                  <a16:creationId xmlns:a16="http://schemas.microsoft.com/office/drawing/2014/main" id="{DD3B17D7-F6FE-8275-BC12-BE7582F31B71}"/>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47" name="Google Shape;447;p50">
              <a:hlinkClick r:id="rId8" action="ppaction://hlinksldjump"/>
              <a:extLst>
                <a:ext uri="{FF2B5EF4-FFF2-40B4-BE49-F238E27FC236}">
                  <a16:creationId xmlns:a16="http://schemas.microsoft.com/office/drawing/2014/main" id="{029FC6B3-217D-5D8E-A90D-72A8A08174BD}"/>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grpSp>
        <p:nvGrpSpPr>
          <p:cNvPr id="48" name="Group 47">
            <a:extLst>
              <a:ext uri="{FF2B5EF4-FFF2-40B4-BE49-F238E27FC236}">
                <a16:creationId xmlns:a16="http://schemas.microsoft.com/office/drawing/2014/main" id="{8991A8EC-777B-54E2-21AC-AEDE35F19879}"/>
              </a:ext>
            </a:extLst>
          </p:cNvPr>
          <p:cNvGrpSpPr/>
          <p:nvPr/>
        </p:nvGrpSpPr>
        <p:grpSpPr>
          <a:xfrm>
            <a:off x="454523" y="725525"/>
            <a:ext cx="1506826" cy="364633"/>
            <a:chOff x="454523" y="725525"/>
            <a:chExt cx="1506826" cy="364633"/>
          </a:xfrm>
        </p:grpSpPr>
        <p:sp>
          <p:nvSpPr>
            <p:cNvPr id="49" name="Rectangle 7">
              <a:extLst>
                <a:ext uri="{FF2B5EF4-FFF2-40B4-BE49-F238E27FC236}">
                  <a16:creationId xmlns:a16="http://schemas.microsoft.com/office/drawing/2014/main" id="{ED74CEA1-D76E-DC2A-04D5-5B7F9376C761}"/>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Collecte des données</a:t>
              </a:r>
            </a:p>
          </p:txBody>
        </p:sp>
        <p:cxnSp>
          <p:nvCxnSpPr>
            <p:cNvPr id="50" name="Straight Connector 49">
              <a:extLst>
                <a:ext uri="{FF2B5EF4-FFF2-40B4-BE49-F238E27FC236}">
                  <a16:creationId xmlns:a16="http://schemas.microsoft.com/office/drawing/2014/main" id="{A3EBF6EB-7530-A689-129F-5666D4ADFFB4}"/>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D5F66E9C-20C3-2657-80D5-C301E57DF5EC}"/>
              </a:ext>
            </a:extLst>
          </p:cNvPr>
          <p:cNvGrpSpPr/>
          <p:nvPr/>
        </p:nvGrpSpPr>
        <p:grpSpPr>
          <a:xfrm>
            <a:off x="7556114" y="725525"/>
            <a:ext cx="1387824" cy="364633"/>
            <a:chOff x="454523" y="725525"/>
            <a:chExt cx="1387824" cy="364633"/>
          </a:xfrm>
        </p:grpSpPr>
        <p:sp>
          <p:nvSpPr>
            <p:cNvPr id="52" name="Rectangle 7">
              <a:extLst>
                <a:ext uri="{FF2B5EF4-FFF2-40B4-BE49-F238E27FC236}">
                  <a16:creationId xmlns:a16="http://schemas.microsoft.com/office/drawing/2014/main" id="{6A5B641E-9EB7-C56E-F977-4F82C37EFE60}"/>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53" name="Straight Connector 52">
              <a:extLst>
                <a:ext uri="{FF2B5EF4-FFF2-40B4-BE49-F238E27FC236}">
                  <a16:creationId xmlns:a16="http://schemas.microsoft.com/office/drawing/2014/main" id="{000A0716-9DCA-AB31-BFB9-6104F06A7713}"/>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DA6DB42-0644-0EA2-7541-5631A7420B51}"/>
              </a:ext>
            </a:extLst>
          </p:cNvPr>
          <p:cNvGrpSpPr/>
          <p:nvPr/>
        </p:nvGrpSpPr>
        <p:grpSpPr>
          <a:xfrm>
            <a:off x="2177310" y="725525"/>
            <a:ext cx="1576934" cy="364633"/>
            <a:chOff x="454523" y="725525"/>
            <a:chExt cx="1576934" cy="364633"/>
          </a:xfrm>
        </p:grpSpPr>
        <p:sp>
          <p:nvSpPr>
            <p:cNvPr id="55" name="Rectangle 7">
              <a:extLst>
                <a:ext uri="{FF2B5EF4-FFF2-40B4-BE49-F238E27FC236}">
                  <a16:creationId xmlns:a16="http://schemas.microsoft.com/office/drawing/2014/main" id="{C1CB2615-B9B5-67CA-252B-83397FF57E11}"/>
                </a:ext>
              </a:extLst>
            </p:cNvPr>
            <p:cNvSpPr txBox="1">
              <a:spLocks noChangeArrowheads="1"/>
            </p:cNvSpPr>
            <p:nvPr/>
          </p:nvSpPr>
          <p:spPr>
            <a:xfrm>
              <a:off x="495620" y="725525"/>
              <a:ext cx="1535837"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Fine-</a:t>
              </a:r>
              <a:r>
                <a:rPr lang="fr-FR" sz="1050" kern="1200" dirty="0" err="1">
                  <a:solidFill>
                    <a:srgbClr val="BFBFBF"/>
                  </a:solidFill>
                  <a:latin typeface="Josefin Sans" pitchFamily="2" charset="0"/>
                  <a:ea typeface="+mj-ea"/>
                  <a:cs typeface="Calibri" panose="020F0502020204030204" pitchFamily="34" charset="0"/>
                </a:rPr>
                <a:t>tunning</a:t>
              </a:r>
              <a:r>
                <a:rPr lang="fr-FR" sz="1050" kern="1200" dirty="0">
                  <a:solidFill>
                    <a:srgbClr val="BFBFBF"/>
                  </a:solidFill>
                  <a:latin typeface="Josefin Sans" pitchFamily="2" charset="0"/>
                  <a:ea typeface="+mj-ea"/>
                  <a:cs typeface="Calibri" panose="020F0502020204030204" pitchFamily="34" charset="0"/>
                </a:rPr>
                <a:t> du modèle </a:t>
              </a:r>
            </a:p>
          </p:txBody>
        </p:sp>
        <p:cxnSp>
          <p:nvCxnSpPr>
            <p:cNvPr id="56" name="Straight Connector 55">
              <a:extLst>
                <a:ext uri="{FF2B5EF4-FFF2-40B4-BE49-F238E27FC236}">
                  <a16:creationId xmlns:a16="http://schemas.microsoft.com/office/drawing/2014/main" id="{BD2F59F0-48D8-1A03-9CFA-7909F75A9552}"/>
                </a:ext>
              </a:extLst>
            </p:cNvPr>
            <p:cNvCxnSpPr>
              <a:cxnSpLocks/>
            </p:cNvCxnSpPr>
            <p:nvPr/>
          </p:nvCxnSpPr>
          <p:spPr>
            <a:xfrm>
              <a:off x="454523" y="1090158"/>
              <a:ext cx="157693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382A1594-D879-4D5F-7514-4DA368EE530D}"/>
              </a:ext>
            </a:extLst>
          </p:cNvPr>
          <p:cNvGrpSpPr/>
          <p:nvPr/>
        </p:nvGrpSpPr>
        <p:grpSpPr>
          <a:xfrm>
            <a:off x="3900097" y="725525"/>
            <a:ext cx="1506826" cy="364633"/>
            <a:chOff x="454523" y="725525"/>
            <a:chExt cx="1506826" cy="364633"/>
          </a:xfrm>
        </p:grpSpPr>
        <p:sp>
          <p:nvSpPr>
            <p:cNvPr id="58" name="Rectangle 7">
              <a:extLst>
                <a:ext uri="{FF2B5EF4-FFF2-40B4-BE49-F238E27FC236}">
                  <a16:creationId xmlns:a16="http://schemas.microsoft.com/office/drawing/2014/main" id="{78D4F886-68DF-E2AE-8F15-A6D2E86B95C0}"/>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b="1" kern="1200" dirty="0">
                  <a:latin typeface="Josefin Sans" pitchFamily="2" charset="0"/>
                  <a:ea typeface="+mj-ea"/>
                  <a:cs typeface="Calibri" panose="020F0502020204030204" pitchFamily="34" charset="0"/>
                </a:rPr>
                <a:t>Intégration de l’API WhatsApp</a:t>
              </a:r>
            </a:p>
          </p:txBody>
        </p:sp>
        <p:cxnSp>
          <p:nvCxnSpPr>
            <p:cNvPr id="59" name="Straight Connector 58">
              <a:extLst>
                <a:ext uri="{FF2B5EF4-FFF2-40B4-BE49-F238E27FC236}">
                  <a16:creationId xmlns:a16="http://schemas.microsoft.com/office/drawing/2014/main" id="{9EDDF7DA-D8A3-A936-37F6-46E14C9872F1}"/>
                </a:ext>
              </a:extLst>
            </p:cNvPr>
            <p:cNvCxnSpPr>
              <a:cxnSpLocks/>
            </p:cNvCxnSpPr>
            <p:nvPr/>
          </p:nvCxnSpPr>
          <p:spPr>
            <a:xfrm>
              <a:off x="454523" y="1090158"/>
              <a:ext cx="1433750"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A82C7F0-68D5-6712-1EEE-D5C6ADAB2923}"/>
              </a:ext>
            </a:extLst>
          </p:cNvPr>
          <p:cNvGrpSpPr/>
          <p:nvPr/>
        </p:nvGrpSpPr>
        <p:grpSpPr>
          <a:xfrm>
            <a:off x="5622884" y="725525"/>
            <a:ext cx="1302710" cy="364633"/>
            <a:chOff x="454523" y="725525"/>
            <a:chExt cx="1302710" cy="364633"/>
          </a:xfrm>
        </p:grpSpPr>
        <p:sp>
          <p:nvSpPr>
            <p:cNvPr id="61" name="Rectangle 7">
              <a:extLst>
                <a:ext uri="{FF2B5EF4-FFF2-40B4-BE49-F238E27FC236}">
                  <a16:creationId xmlns:a16="http://schemas.microsoft.com/office/drawing/2014/main" id="{BFD4F24B-E72C-3AEB-2422-4425B60E9416}"/>
                </a:ext>
              </a:extLst>
            </p:cNvPr>
            <p:cNvSpPr txBox="1">
              <a:spLocks noChangeArrowheads="1"/>
            </p:cNvSpPr>
            <p:nvPr/>
          </p:nvSpPr>
          <p:spPr>
            <a:xfrm>
              <a:off x="495620" y="725525"/>
              <a:ext cx="1261613"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Prompt Engineering</a:t>
              </a:r>
            </a:p>
          </p:txBody>
        </p:sp>
        <p:cxnSp>
          <p:nvCxnSpPr>
            <p:cNvPr id="62" name="Straight Connector 61">
              <a:extLst>
                <a:ext uri="{FF2B5EF4-FFF2-40B4-BE49-F238E27FC236}">
                  <a16:creationId xmlns:a16="http://schemas.microsoft.com/office/drawing/2014/main" id="{7521C514-1C25-2F6C-F225-7365AA7901B9}"/>
                </a:ext>
              </a:extLst>
            </p:cNvPr>
            <p:cNvCxnSpPr>
              <a:cxnSpLocks/>
            </p:cNvCxnSpPr>
            <p:nvPr/>
          </p:nvCxnSpPr>
          <p:spPr>
            <a:xfrm>
              <a:off x="454523" y="1090158"/>
              <a:ext cx="13027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F903A9D2-3A39-E1B1-07E6-300677722014}"/>
              </a:ext>
            </a:extLst>
          </p:cNvPr>
          <p:cNvGrpSpPr/>
          <p:nvPr/>
        </p:nvGrpSpPr>
        <p:grpSpPr>
          <a:xfrm>
            <a:off x="7141554" y="725525"/>
            <a:ext cx="1506826" cy="364633"/>
            <a:chOff x="454523" y="725525"/>
            <a:chExt cx="1506826" cy="364633"/>
          </a:xfrm>
        </p:grpSpPr>
        <p:sp>
          <p:nvSpPr>
            <p:cNvPr id="64" name="Rectangle 7">
              <a:extLst>
                <a:ext uri="{FF2B5EF4-FFF2-40B4-BE49-F238E27FC236}">
                  <a16:creationId xmlns:a16="http://schemas.microsoft.com/office/drawing/2014/main" id="{89920BAE-A634-5169-04BA-21CF0E0A3DD8}"/>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Whisper</a:t>
              </a:r>
            </a:p>
          </p:txBody>
        </p:sp>
        <p:cxnSp>
          <p:nvCxnSpPr>
            <p:cNvPr id="65" name="Straight Connector 64">
              <a:extLst>
                <a:ext uri="{FF2B5EF4-FFF2-40B4-BE49-F238E27FC236}">
                  <a16:creationId xmlns:a16="http://schemas.microsoft.com/office/drawing/2014/main" id="{667E8F02-B0CA-78EE-FEA3-E2BCCC4D8EA7}"/>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8098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grpSp>
        <p:nvGrpSpPr>
          <p:cNvPr id="13" name="Group 12">
            <a:extLst>
              <a:ext uri="{FF2B5EF4-FFF2-40B4-BE49-F238E27FC236}">
                <a16:creationId xmlns:a16="http://schemas.microsoft.com/office/drawing/2014/main" id="{D8E01896-1B33-9843-5A65-E535607F6897}"/>
              </a:ext>
            </a:extLst>
          </p:cNvPr>
          <p:cNvGrpSpPr/>
          <p:nvPr/>
        </p:nvGrpSpPr>
        <p:grpSpPr>
          <a:xfrm>
            <a:off x="3740254" y="1670162"/>
            <a:ext cx="1733954" cy="2322545"/>
            <a:chOff x="3740254" y="1670162"/>
            <a:chExt cx="1733954" cy="2322545"/>
          </a:xfrm>
        </p:grpSpPr>
        <p:pic>
          <p:nvPicPr>
            <p:cNvPr id="8" name="Picture 7">
              <a:extLst>
                <a:ext uri="{FF2B5EF4-FFF2-40B4-BE49-F238E27FC236}">
                  <a16:creationId xmlns:a16="http://schemas.microsoft.com/office/drawing/2014/main" id="{51A1ED7D-CB2F-2DF1-B86E-E4F2186D844E}"/>
                </a:ext>
              </a:extLst>
            </p:cNvPr>
            <p:cNvPicPr>
              <a:picLocks noChangeAspect="1"/>
            </p:cNvPicPr>
            <p:nvPr/>
          </p:nvPicPr>
          <p:blipFill>
            <a:blip r:embed="rId3"/>
            <a:stretch>
              <a:fillRect/>
            </a:stretch>
          </p:blipFill>
          <p:spPr>
            <a:xfrm>
              <a:off x="3740254" y="1670162"/>
              <a:ext cx="1663492" cy="1803175"/>
            </a:xfrm>
            <a:prstGeom prst="rect">
              <a:avLst/>
            </a:prstGeom>
          </p:spPr>
        </p:pic>
        <p:pic>
          <p:nvPicPr>
            <p:cNvPr id="10" name="Picture 9">
              <a:extLst>
                <a:ext uri="{FF2B5EF4-FFF2-40B4-BE49-F238E27FC236}">
                  <a16:creationId xmlns:a16="http://schemas.microsoft.com/office/drawing/2014/main" id="{7D9F1441-C2D3-9771-6417-8E48EA572598}"/>
                </a:ext>
              </a:extLst>
            </p:cNvPr>
            <p:cNvPicPr>
              <a:picLocks noChangeAspect="1"/>
            </p:cNvPicPr>
            <p:nvPr/>
          </p:nvPicPr>
          <p:blipFill>
            <a:blip r:embed="rId4"/>
            <a:stretch>
              <a:fillRect/>
            </a:stretch>
          </p:blipFill>
          <p:spPr>
            <a:xfrm>
              <a:off x="4435467" y="2953966"/>
              <a:ext cx="1038741" cy="1038741"/>
            </a:xfrm>
            <a:prstGeom prst="rect">
              <a:avLst/>
            </a:prstGeom>
          </p:spPr>
        </p:pic>
      </p:grpSp>
      <p:grpSp>
        <p:nvGrpSpPr>
          <p:cNvPr id="40" name="Group 39">
            <a:extLst>
              <a:ext uri="{FF2B5EF4-FFF2-40B4-BE49-F238E27FC236}">
                <a16:creationId xmlns:a16="http://schemas.microsoft.com/office/drawing/2014/main" id="{97ACB7EB-1BD5-D217-2BCA-F1D5304B3009}"/>
              </a:ext>
            </a:extLst>
          </p:cNvPr>
          <p:cNvGrpSpPr/>
          <p:nvPr/>
        </p:nvGrpSpPr>
        <p:grpSpPr>
          <a:xfrm>
            <a:off x="1231600" y="2262976"/>
            <a:ext cx="1002866" cy="1381979"/>
            <a:chOff x="1445434" y="2262976"/>
            <a:chExt cx="1002866" cy="1381979"/>
          </a:xfrm>
        </p:grpSpPr>
        <p:pic>
          <p:nvPicPr>
            <p:cNvPr id="37" name="Picture 36">
              <a:extLst>
                <a:ext uri="{FF2B5EF4-FFF2-40B4-BE49-F238E27FC236}">
                  <a16:creationId xmlns:a16="http://schemas.microsoft.com/office/drawing/2014/main" id="{6C09CC58-9379-D364-0501-E9383346FEEA}"/>
                </a:ext>
              </a:extLst>
            </p:cNvPr>
            <p:cNvPicPr>
              <a:picLocks noChangeAspect="1"/>
            </p:cNvPicPr>
            <p:nvPr/>
          </p:nvPicPr>
          <p:blipFill>
            <a:blip r:embed="rId5"/>
            <a:stretch>
              <a:fillRect/>
            </a:stretch>
          </p:blipFill>
          <p:spPr>
            <a:xfrm>
              <a:off x="1445434" y="2262976"/>
              <a:ext cx="1002866" cy="1381979"/>
            </a:xfrm>
            <a:prstGeom prst="rect">
              <a:avLst/>
            </a:prstGeom>
          </p:spPr>
        </p:pic>
        <p:sp>
          <p:nvSpPr>
            <p:cNvPr id="38" name="TextBox 37">
              <a:extLst>
                <a:ext uri="{FF2B5EF4-FFF2-40B4-BE49-F238E27FC236}">
                  <a16:creationId xmlns:a16="http://schemas.microsoft.com/office/drawing/2014/main" id="{85D2F352-51EF-635C-CB4F-CC2856EE4F20}"/>
                </a:ext>
              </a:extLst>
            </p:cNvPr>
            <p:cNvSpPr txBox="1"/>
            <p:nvPr/>
          </p:nvSpPr>
          <p:spPr>
            <a:xfrm rot="18000000">
              <a:off x="1310271" y="2800077"/>
              <a:ext cx="1375774" cy="307777"/>
            </a:xfrm>
            <a:prstGeom prst="rect">
              <a:avLst/>
            </a:prstGeom>
            <a:noFill/>
          </p:spPr>
          <p:txBody>
            <a:bodyPr wrap="square" rtlCol="0">
              <a:spAutoFit/>
            </a:bodyPr>
            <a:lstStyle/>
            <a:p>
              <a:pPr algn="ctr"/>
              <a:r>
                <a:rPr lang="en-US" b="1" dirty="0">
                  <a:latin typeface="Josefin Sans" pitchFamily="2" charset="0"/>
                </a:rPr>
                <a:t>SCRIPT</a:t>
              </a:r>
            </a:p>
          </p:txBody>
        </p:sp>
      </p:grpSp>
      <p:grpSp>
        <p:nvGrpSpPr>
          <p:cNvPr id="49" name="Group 48">
            <a:extLst>
              <a:ext uri="{FF2B5EF4-FFF2-40B4-BE49-F238E27FC236}">
                <a16:creationId xmlns:a16="http://schemas.microsoft.com/office/drawing/2014/main" id="{1D80B9E3-4FE6-4601-1EC4-4DFF6EAF8099}"/>
              </a:ext>
            </a:extLst>
          </p:cNvPr>
          <p:cNvGrpSpPr/>
          <p:nvPr/>
        </p:nvGrpSpPr>
        <p:grpSpPr>
          <a:xfrm>
            <a:off x="1381587" y="2310203"/>
            <a:ext cx="682909" cy="1375774"/>
            <a:chOff x="244991" y="2310203"/>
            <a:chExt cx="682909" cy="1375774"/>
          </a:xfrm>
        </p:grpSpPr>
        <p:pic>
          <p:nvPicPr>
            <p:cNvPr id="43" name="Picture 42" descr="A screenshot of a menu&#10;&#10;Description automatically generated">
              <a:extLst>
                <a:ext uri="{FF2B5EF4-FFF2-40B4-BE49-F238E27FC236}">
                  <a16:creationId xmlns:a16="http://schemas.microsoft.com/office/drawing/2014/main" id="{4A39DB02-A592-00AC-1970-AAF7E2D545F7}"/>
                </a:ext>
              </a:extLst>
            </p:cNvPr>
            <p:cNvPicPr>
              <a:picLocks noChangeAspect="1"/>
            </p:cNvPicPr>
            <p:nvPr/>
          </p:nvPicPr>
          <p:blipFill rotWithShape="1">
            <a:blip r:embed="rId6"/>
            <a:srcRect l="64205" t="28444" r="13052" b="14107"/>
            <a:stretch/>
          </p:blipFill>
          <p:spPr>
            <a:xfrm>
              <a:off x="244991" y="2351226"/>
              <a:ext cx="682909" cy="1293729"/>
            </a:xfrm>
            <a:prstGeom prst="rect">
              <a:avLst/>
            </a:prstGeom>
          </p:spPr>
        </p:pic>
        <p:sp>
          <p:nvSpPr>
            <p:cNvPr id="44" name="TextBox 43">
              <a:extLst>
                <a:ext uri="{FF2B5EF4-FFF2-40B4-BE49-F238E27FC236}">
                  <a16:creationId xmlns:a16="http://schemas.microsoft.com/office/drawing/2014/main" id="{B9412B42-2A08-ECFC-F2D8-16ECE64A13D6}"/>
                </a:ext>
              </a:extLst>
            </p:cNvPr>
            <p:cNvSpPr txBox="1"/>
            <p:nvPr/>
          </p:nvSpPr>
          <p:spPr>
            <a:xfrm rot="18000000">
              <a:off x="-101441" y="2844201"/>
              <a:ext cx="1375774" cy="307777"/>
            </a:xfrm>
            <a:prstGeom prst="rect">
              <a:avLst/>
            </a:prstGeom>
            <a:noFill/>
          </p:spPr>
          <p:txBody>
            <a:bodyPr wrap="square" rtlCol="0">
              <a:spAutoFit/>
            </a:bodyPr>
            <a:lstStyle/>
            <a:p>
              <a:pPr algn="ctr"/>
              <a:r>
                <a:rPr lang="en-US" b="1" dirty="0">
                  <a:latin typeface="Josefin Sans" pitchFamily="2" charset="0"/>
                </a:rPr>
                <a:t>MENU</a:t>
              </a:r>
            </a:p>
          </p:txBody>
        </p:sp>
      </p:grpSp>
      <p:pic>
        <p:nvPicPr>
          <p:cNvPr id="2050" name="Picture 2" descr="Free Vectors | Black butterfly tie icon">
            <a:extLst>
              <a:ext uri="{FF2B5EF4-FFF2-40B4-BE49-F238E27FC236}">
                <a16:creationId xmlns:a16="http://schemas.microsoft.com/office/drawing/2014/main" id="{0A1C955D-C641-87D5-A250-A8E1B25E2AAD}"/>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89755" y="3009122"/>
            <a:ext cx="964490" cy="7239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talian Moustaches Photo Prop | Free Printable Papercraft Templates">
            <a:extLst>
              <a:ext uri="{FF2B5EF4-FFF2-40B4-BE49-F238E27FC236}">
                <a16:creationId xmlns:a16="http://schemas.microsoft.com/office/drawing/2014/main" id="{CD28938D-E64B-C00A-2376-28D67F9456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2084" y="2885297"/>
            <a:ext cx="495300" cy="2476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Google Shape;439;p50">
            <a:extLst>
              <a:ext uri="{FF2B5EF4-FFF2-40B4-BE49-F238E27FC236}">
                <a16:creationId xmlns:a16="http://schemas.microsoft.com/office/drawing/2014/main" id="{8D950905-65A7-8FDB-EB2A-943B5596806E}"/>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11" name="Group 10">
            <a:extLst>
              <a:ext uri="{FF2B5EF4-FFF2-40B4-BE49-F238E27FC236}">
                <a16:creationId xmlns:a16="http://schemas.microsoft.com/office/drawing/2014/main" id="{5A728F6D-415C-07B3-068E-62BCCBB17F67}"/>
              </a:ext>
            </a:extLst>
          </p:cNvPr>
          <p:cNvGrpSpPr/>
          <p:nvPr/>
        </p:nvGrpSpPr>
        <p:grpSpPr>
          <a:xfrm>
            <a:off x="1998158" y="317615"/>
            <a:ext cx="1976097" cy="298489"/>
            <a:chOff x="2273551" y="317615"/>
            <a:chExt cx="1976097" cy="298489"/>
          </a:xfrm>
        </p:grpSpPr>
        <p:sp>
          <p:nvSpPr>
            <p:cNvPr id="16" name="Google Shape;446;p50">
              <a:extLst>
                <a:ext uri="{FF2B5EF4-FFF2-40B4-BE49-F238E27FC236}">
                  <a16:creationId xmlns:a16="http://schemas.microsoft.com/office/drawing/2014/main" id="{E064C56A-5348-3B6D-0F8A-F2B116ABE126}"/>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Conception et Modélisation</a:t>
              </a:r>
            </a:p>
          </p:txBody>
        </p:sp>
        <p:sp>
          <p:nvSpPr>
            <p:cNvPr id="17" name="Google Shape;447;p50">
              <a:hlinkClick r:id="rId9" action="ppaction://hlinksldjump"/>
              <a:extLst>
                <a:ext uri="{FF2B5EF4-FFF2-40B4-BE49-F238E27FC236}">
                  <a16:creationId xmlns:a16="http://schemas.microsoft.com/office/drawing/2014/main" id="{FAD20588-DEF9-99F7-B5CC-B2C8627E6A41}"/>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39" name="Group 38">
            <a:extLst>
              <a:ext uri="{FF2B5EF4-FFF2-40B4-BE49-F238E27FC236}">
                <a16:creationId xmlns:a16="http://schemas.microsoft.com/office/drawing/2014/main" id="{6E995B3B-EC93-D34D-0D02-EE9DE30855B4}"/>
              </a:ext>
            </a:extLst>
          </p:cNvPr>
          <p:cNvGrpSpPr/>
          <p:nvPr/>
        </p:nvGrpSpPr>
        <p:grpSpPr>
          <a:xfrm>
            <a:off x="3896313" y="317615"/>
            <a:ext cx="1976097" cy="298489"/>
            <a:chOff x="4289236" y="317615"/>
            <a:chExt cx="1976097" cy="298489"/>
          </a:xfrm>
        </p:grpSpPr>
        <p:sp>
          <p:nvSpPr>
            <p:cNvPr id="41" name="Google Shape;446;p50">
              <a:extLst>
                <a:ext uri="{FF2B5EF4-FFF2-40B4-BE49-F238E27FC236}">
                  <a16:creationId xmlns:a16="http://schemas.microsoft.com/office/drawing/2014/main" id="{0BC29200-97DE-4A01-1744-44248B61930A}"/>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42" name="Google Shape;447;p50">
              <a:hlinkClick r:id="rId10" action="ppaction://hlinksldjump"/>
              <a:extLst>
                <a:ext uri="{FF2B5EF4-FFF2-40B4-BE49-F238E27FC236}">
                  <a16:creationId xmlns:a16="http://schemas.microsoft.com/office/drawing/2014/main" id="{69D9D155-2FCE-A70E-C0F7-A0DD2BC71699}"/>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45" name="Group 44">
            <a:extLst>
              <a:ext uri="{FF2B5EF4-FFF2-40B4-BE49-F238E27FC236}">
                <a16:creationId xmlns:a16="http://schemas.microsoft.com/office/drawing/2014/main" id="{BE747BD0-A542-1DD5-1927-B9E332AE6661}"/>
              </a:ext>
            </a:extLst>
          </p:cNvPr>
          <p:cNvGrpSpPr/>
          <p:nvPr/>
        </p:nvGrpSpPr>
        <p:grpSpPr>
          <a:xfrm>
            <a:off x="5794468" y="317615"/>
            <a:ext cx="1689000" cy="298489"/>
            <a:chOff x="6265333" y="317615"/>
            <a:chExt cx="1689000" cy="298489"/>
          </a:xfrm>
        </p:grpSpPr>
        <p:sp>
          <p:nvSpPr>
            <p:cNvPr id="46" name="Google Shape;446;p50">
              <a:extLst>
                <a:ext uri="{FF2B5EF4-FFF2-40B4-BE49-F238E27FC236}">
                  <a16:creationId xmlns:a16="http://schemas.microsoft.com/office/drawing/2014/main" id="{91893B7B-ADB4-A7FA-888C-3EA99E490CF8}"/>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47" name="Google Shape;447;p50">
              <a:hlinkClick r:id="rId11" action="ppaction://hlinksldjump"/>
              <a:extLst>
                <a:ext uri="{FF2B5EF4-FFF2-40B4-BE49-F238E27FC236}">
                  <a16:creationId xmlns:a16="http://schemas.microsoft.com/office/drawing/2014/main" id="{324DEE4C-FC34-1079-EB1F-8980F809DE24}"/>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48" name="Group 47">
            <a:extLst>
              <a:ext uri="{FF2B5EF4-FFF2-40B4-BE49-F238E27FC236}">
                <a16:creationId xmlns:a16="http://schemas.microsoft.com/office/drawing/2014/main" id="{D2A33BD2-EEB5-C819-49B0-F61E95C6AA27}"/>
              </a:ext>
            </a:extLst>
          </p:cNvPr>
          <p:cNvGrpSpPr/>
          <p:nvPr/>
        </p:nvGrpSpPr>
        <p:grpSpPr>
          <a:xfrm>
            <a:off x="7405526" y="317615"/>
            <a:ext cx="1689000" cy="298489"/>
            <a:chOff x="7569414" y="317615"/>
            <a:chExt cx="1689000" cy="298489"/>
          </a:xfrm>
        </p:grpSpPr>
        <p:sp>
          <p:nvSpPr>
            <p:cNvPr id="50" name="Google Shape;446;p50">
              <a:extLst>
                <a:ext uri="{FF2B5EF4-FFF2-40B4-BE49-F238E27FC236}">
                  <a16:creationId xmlns:a16="http://schemas.microsoft.com/office/drawing/2014/main" id="{40BB3EC0-52F3-CC5E-6104-56FF614CF986}"/>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51" name="Google Shape;447;p50">
              <a:hlinkClick r:id="rId12" action="ppaction://hlinksldjump"/>
              <a:extLst>
                <a:ext uri="{FF2B5EF4-FFF2-40B4-BE49-F238E27FC236}">
                  <a16:creationId xmlns:a16="http://schemas.microsoft.com/office/drawing/2014/main" id="{A98EC606-3127-CC46-C0D1-88679B74AB2D}"/>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52" name="Group 51">
            <a:extLst>
              <a:ext uri="{FF2B5EF4-FFF2-40B4-BE49-F238E27FC236}">
                <a16:creationId xmlns:a16="http://schemas.microsoft.com/office/drawing/2014/main" id="{5C670190-2D28-60E1-6107-13B290A3CADE}"/>
              </a:ext>
            </a:extLst>
          </p:cNvPr>
          <p:cNvGrpSpPr/>
          <p:nvPr/>
        </p:nvGrpSpPr>
        <p:grpSpPr>
          <a:xfrm>
            <a:off x="387100" y="317615"/>
            <a:ext cx="1689000" cy="298489"/>
            <a:chOff x="2273551" y="317615"/>
            <a:chExt cx="1689000" cy="298489"/>
          </a:xfrm>
        </p:grpSpPr>
        <p:sp>
          <p:nvSpPr>
            <p:cNvPr id="53" name="Google Shape;446;p50">
              <a:extLst>
                <a:ext uri="{FF2B5EF4-FFF2-40B4-BE49-F238E27FC236}">
                  <a16:creationId xmlns:a16="http://schemas.microsoft.com/office/drawing/2014/main" id="{BD5EF816-D475-F21D-121A-19A1225CE776}"/>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54" name="Google Shape;447;p50">
              <a:hlinkClick r:id="rId13" action="ppaction://hlinksldjump"/>
              <a:extLst>
                <a:ext uri="{FF2B5EF4-FFF2-40B4-BE49-F238E27FC236}">
                  <a16:creationId xmlns:a16="http://schemas.microsoft.com/office/drawing/2014/main" id="{E02EB02D-226D-6AAC-A0FC-CA994220AFEB}"/>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grpSp>
        <p:nvGrpSpPr>
          <p:cNvPr id="55" name="Group 54">
            <a:extLst>
              <a:ext uri="{FF2B5EF4-FFF2-40B4-BE49-F238E27FC236}">
                <a16:creationId xmlns:a16="http://schemas.microsoft.com/office/drawing/2014/main" id="{5385DB22-1F38-9791-F56D-5A682B1FBFDA}"/>
              </a:ext>
            </a:extLst>
          </p:cNvPr>
          <p:cNvGrpSpPr/>
          <p:nvPr/>
        </p:nvGrpSpPr>
        <p:grpSpPr>
          <a:xfrm>
            <a:off x="454523" y="725525"/>
            <a:ext cx="1506826" cy="364633"/>
            <a:chOff x="454523" y="725525"/>
            <a:chExt cx="1506826" cy="364633"/>
          </a:xfrm>
        </p:grpSpPr>
        <p:sp>
          <p:nvSpPr>
            <p:cNvPr id="56" name="Rectangle 7">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Collecte des données</a:t>
              </a:r>
            </a:p>
          </p:txBody>
        </p:sp>
        <p:cxnSp>
          <p:nvCxnSpPr>
            <p:cNvPr id="57" name="Straight Connector 56">
              <a:extLst>
                <a:ext uri="{FF2B5EF4-FFF2-40B4-BE49-F238E27FC236}">
                  <a16:creationId xmlns:a16="http://schemas.microsoft.com/office/drawing/2014/main" id="{B4159B6D-C511-AFB9-94B6-6B937C202CF1}"/>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BA5557B2-D22F-5591-AF1F-5279A0AAD056}"/>
              </a:ext>
            </a:extLst>
          </p:cNvPr>
          <p:cNvGrpSpPr/>
          <p:nvPr/>
        </p:nvGrpSpPr>
        <p:grpSpPr>
          <a:xfrm>
            <a:off x="7556114" y="725525"/>
            <a:ext cx="1387824" cy="364633"/>
            <a:chOff x="454523" y="725525"/>
            <a:chExt cx="1387824" cy="364633"/>
          </a:xfrm>
        </p:grpSpPr>
        <p:sp>
          <p:nvSpPr>
            <p:cNvPr id="59" name="Rectangle 7">
              <a:extLst>
                <a:ext uri="{FF2B5EF4-FFF2-40B4-BE49-F238E27FC236}">
                  <a16:creationId xmlns:a16="http://schemas.microsoft.com/office/drawing/2014/main" id="{33F14619-4E6E-84FC-178E-3D132BE9A65C}"/>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60" name="Straight Connector 59">
              <a:extLst>
                <a:ext uri="{FF2B5EF4-FFF2-40B4-BE49-F238E27FC236}">
                  <a16:creationId xmlns:a16="http://schemas.microsoft.com/office/drawing/2014/main" id="{E136FF36-9B0D-67D6-EBDA-C455098BFBBE}"/>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276B1AAE-549D-33B1-EEFF-89B30A37B0DF}"/>
              </a:ext>
            </a:extLst>
          </p:cNvPr>
          <p:cNvGrpSpPr/>
          <p:nvPr/>
        </p:nvGrpSpPr>
        <p:grpSpPr>
          <a:xfrm>
            <a:off x="2177310" y="725525"/>
            <a:ext cx="1576934" cy="364633"/>
            <a:chOff x="454523" y="725525"/>
            <a:chExt cx="1576934" cy="364633"/>
          </a:xfrm>
        </p:grpSpPr>
        <p:sp>
          <p:nvSpPr>
            <p:cNvPr id="62" name="Rectangle 7">
              <a:extLst>
                <a:ext uri="{FF2B5EF4-FFF2-40B4-BE49-F238E27FC236}">
                  <a16:creationId xmlns:a16="http://schemas.microsoft.com/office/drawing/2014/main" id="{8E936312-B945-A376-9D20-A252294C9AEC}"/>
                </a:ext>
              </a:extLst>
            </p:cNvPr>
            <p:cNvSpPr txBox="1">
              <a:spLocks noChangeArrowheads="1"/>
            </p:cNvSpPr>
            <p:nvPr/>
          </p:nvSpPr>
          <p:spPr>
            <a:xfrm>
              <a:off x="495620" y="725525"/>
              <a:ext cx="1535837"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Fine-</a:t>
              </a:r>
              <a:r>
                <a:rPr lang="fr-FR" sz="1050" kern="1200" dirty="0" err="1">
                  <a:solidFill>
                    <a:srgbClr val="BFBFBF"/>
                  </a:solidFill>
                  <a:latin typeface="Josefin Sans" pitchFamily="2" charset="0"/>
                  <a:ea typeface="+mj-ea"/>
                  <a:cs typeface="Calibri" panose="020F0502020204030204" pitchFamily="34" charset="0"/>
                </a:rPr>
                <a:t>tunning</a:t>
              </a:r>
              <a:r>
                <a:rPr lang="fr-FR" sz="1050" kern="1200" dirty="0">
                  <a:solidFill>
                    <a:srgbClr val="BFBFBF"/>
                  </a:solidFill>
                  <a:latin typeface="Josefin Sans" pitchFamily="2" charset="0"/>
                  <a:ea typeface="+mj-ea"/>
                  <a:cs typeface="Calibri" panose="020F0502020204030204" pitchFamily="34" charset="0"/>
                </a:rPr>
                <a:t> du modèle </a:t>
              </a:r>
            </a:p>
          </p:txBody>
        </p:sp>
        <p:cxnSp>
          <p:nvCxnSpPr>
            <p:cNvPr id="63" name="Straight Connector 62">
              <a:extLst>
                <a:ext uri="{FF2B5EF4-FFF2-40B4-BE49-F238E27FC236}">
                  <a16:creationId xmlns:a16="http://schemas.microsoft.com/office/drawing/2014/main" id="{ECC1FCA7-81B5-B268-E9CE-E6C86D0F7405}"/>
                </a:ext>
              </a:extLst>
            </p:cNvPr>
            <p:cNvCxnSpPr>
              <a:cxnSpLocks/>
            </p:cNvCxnSpPr>
            <p:nvPr/>
          </p:nvCxnSpPr>
          <p:spPr>
            <a:xfrm>
              <a:off x="454523" y="1090158"/>
              <a:ext cx="157693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48" name="Group 2047">
            <a:extLst>
              <a:ext uri="{FF2B5EF4-FFF2-40B4-BE49-F238E27FC236}">
                <a16:creationId xmlns:a16="http://schemas.microsoft.com/office/drawing/2014/main" id="{FFA4FC84-58A1-938F-C0A1-B2A22778CD76}"/>
              </a:ext>
            </a:extLst>
          </p:cNvPr>
          <p:cNvGrpSpPr/>
          <p:nvPr/>
        </p:nvGrpSpPr>
        <p:grpSpPr>
          <a:xfrm>
            <a:off x="3900097" y="725525"/>
            <a:ext cx="1506826" cy="364633"/>
            <a:chOff x="454523" y="725525"/>
            <a:chExt cx="1506826" cy="364633"/>
          </a:xfrm>
        </p:grpSpPr>
        <p:sp>
          <p:nvSpPr>
            <p:cNvPr id="2049" name="Rectangle 7">
              <a:extLst>
                <a:ext uri="{FF2B5EF4-FFF2-40B4-BE49-F238E27FC236}">
                  <a16:creationId xmlns:a16="http://schemas.microsoft.com/office/drawing/2014/main" id="{F8E945DA-6326-9FA1-B818-3C3791157D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WhatsApp</a:t>
              </a:r>
            </a:p>
          </p:txBody>
        </p:sp>
        <p:cxnSp>
          <p:nvCxnSpPr>
            <p:cNvPr id="2051" name="Straight Connector 2050">
              <a:extLst>
                <a:ext uri="{FF2B5EF4-FFF2-40B4-BE49-F238E27FC236}">
                  <a16:creationId xmlns:a16="http://schemas.microsoft.com/office/drawing/2014/main" id="{538F3220-CC06-01FD-9C22-1885E4218E5E}"/>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53" name="Group 2052">
            <a:extLst>
              <a:ext uri="{FF2B5EF4-FFF2-40B4-BE49-F238E27FC236}">
                <a16:creationId xmlns:a16="http://schemas.microsoft.com/office/drawing/2014/main" id="{B5F452F8-AE37-C862-6FB5-15985BF9DD9C}"/>
              </a:ext>
            </a:extLst>
          </p:cNvPr>
          <p:cNvGrpSpPr/>
          <p:nvPr/>
        </p:nvGrpSpPr>
        <p:grpSpPr>
          <a:xfrm>
            <a:off x="5622884" y="725525"/>
            <a:ext cx="1343807" cy="364633"/>
            <a:chOff x="454523" y="725525"/>
            <a:chExt cx="1343807" cy="364633"/>
          </a:xfrm>
        </p:grpSpPr>
        <p:sp>
          <p:nvSpPr>
            <p:cNvPr id="2054" name="Rectangle 7">
              <a:extLst>
                <a:ext uri="{FF2B5EF4-FFF2-40B4-BE49-F238E27FC236}">
                  <a16:creationId xmlns:a16="http://schemas.microsoft.com/office/drawing/2014/main" id="{E3EDC972-9364-6726-4987-B3E7C31E50F4}"/>
                </a:ext>
              </a:extLst>
            </p:cNvPr>
            <p:cNvSpPr txBox="1">
              <a:spLocks noChangeArrowheads="1"/>
            </p:cNvSpPr>
            <p:nvPr/>
          </p:nvSpPr>
          <p:spPr>
            <a:xfrm>
              <a:off x="495620" y="725525"/>
              <a:ext cx="1302710" cy="306089"/>
            </a:xfrm>
            <a:prstGeom prst="rect">
              <a:avLst/>
            </a:prstGeom>
          </p:spPr>
          <p:txBody>
            <a:bodyPr vert="horz" lIns="0" tIns="0" rIns="0" bIns="0" rtlCol="0" anchor="ctr" anchorCtr="0">
              <a:normAutofit/>
            </a:bodyPr>
            <a:lstStyle/>
            <a:p>
              <a:pPr defTabSz="685800">
                <a:spcBef>
                  <a:spcPct val="0"/>
                </a:spcBef>
                <a:buClrTx/>
                <a:defRPr/>
              </a:pPr>
              <a:r>
                <a:rPr lang="fr-FR" sz="1050" b="1" kern="1200" dirty="0">
                  <a:latin typeface="Josefin Sans" pitchFamily="2" charset="0"/>
                  <a:ea typeface="+mj-ea"/>
                  <a:cs typeface="Calibri" panose="020F0502020204030204" pitchFamily="34" charset="0"/>
                </a:rPr>
                <a:t>Prompt Engineering</a:t>
              </a:r>
            </a:p>
          </p:txBody>
        </p:sp>
        <p:cxnSp>
          <p:nvCxnSpPr>
            <p:cNvPr id="2055" name="Straight Connector 2054">
              <a:extLst>
                <a:ext uri="{FF2B5EF4-FFF2-40B4-BE49-F238E27FC236}">
                  <a16:creationId xmlns:a16="http://schemas.microsoft.com/office/drawing/2014/main" id="{2E43D0E5-242F-D113-614F-7B9E275AB938}"/>
                </a:ext>
              </a:extLst>
            </p:cNvPr>
            <p:cNvCxnSpPr>
              <a:cxnSpLocks/>
            </p:cNvCxnSpPr>
            <p:nvPr/>
          </p:nvCxnSpPr>
          <p:spPr>
            <a:xfrm>
              <a:off x="454523" y="1090158"/>
              <a:ext cx="1343807"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grpSp>
        <p:nvGrpSpPr>
          <p:cNvPr id="2056" name="Group 2055">
            <a:extLst>
              <a:ext uri="{FF2B5EF4-FFF2-40B4-BE49-F238E27FC236}">
                <a16:creationId xmlns:a16="http://schemas.microsoft.com/office/drawing/2014/main" id="{0F75B7F2-2A4E-D6D2-2403-A15D8A6E90E6}"/>
              </a:ext>
            </a:extLst>
          </p:cNvPr>
          <p:cNvGrpSpPr/>
          <p:nvPr/>
        </p:nvGrpSpPr>
        <p:grpSpPr>
          <a:xfrm>
            <a:off x="7141554" y="725525"/>
            <a:ext cx="1506826" cy="364633"/>
            <a:chOff x="454523" y="725525"/>
            <a:chExt cx="1506826" cy="364633"/>
          </a:xfrm>
        </p:grpSpPr>
        <p:sp>
          <p:nvSpPr>
            <p:cNvPr id="2057" name="Rectangle 7">
              <a:extLst>
                <a:ext uri="{FF2B5EF4-FFF2-40B4-BE49-F238E27FC236}">
                  <a16:creationId xmlns:a16="http://schemas.microsoft.com/office/drawing/2014/main" id="{C2B62A24-1385-C3A6-25C9-359E8D73129E}"/>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Whisper</a:t>
              </a:r>
            </a:p>
          </p:txBody>
        </p:sp>
        <p:cxnSp>
          <p:nvCxnSpPr>
            <p:cNvPr id="2058" name="Straight Connector 2057">
              <a:extLst>
                <a:ext uri="{FF2B5EF4-FFF2-40B4-BE49-F238E27FC236}">
                  <a16:creationId xmlns:a16="http://schemas.microsoft.com/office/drawing/2014/main" id="{C7CB9541-ECD0-7CB7-636B-06D85367389C}"/>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934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250"/>
                                        <p:tgtEl>
                                          <p:spTgt spid="40"/>
                                        </p:tgtEl>
                                      </p:cBhvr>
                                    </p:animEffect>
                                  </p:childTnLst>
                                </p:cTn>
                              </p:par>
                            </p:childTnLst>
                          </p:cTn>
                        </p:par>
                        <p:par>
                          <p:cTn id="15" fill="hold">
                            <p:stCondLst>
                              <p:cond delay="250"/>
                            </p:stCondLst>
                            <p:childTnLst>
                              <p:par>
                                <p:cTn id="16" presetID="63" presetClass="path" presetSubtype="0" accel="50000" decel="50000" fill="hold" nodeType="afterEffect">
                                  <p:stCondLst>
                                    <p:cond delay="0"/>
                                  </p:stCondLst>
                                  <p:childTnLst>
                                    <p:animMotion origin="layout" path="M 0 0 L 0.25 0 E" pathEditMode="relative" ptsTypes="">
                                      <p:cBhvr>
                                        <p:cTn id="17" dur="2000" fill="hold"/>
                                        <p:tgtEl>
                                          <p:spTgt spid="40"/>
                                        </p:tgtEl>
                                        <p:attrNameLst>
                                          <p:attrName>ppt_x</p:attrName>
                                          <p:attrName>ppt_y</p:attrName>
                                        </p:attrNameLst>
                                      </p:cBhvr>
                                    </p:animMotion>
                                  </p:childTnLst>
                                </p:cTn>
                              </p:par>
                            </p:childTnLst>
                          </p:cTn>
                        </p:par>
                        <p:par>
                          <p:cTn id="18" fill="hold">
                            <p:stCondLst>
                              <p:cond delay="2250"/>
                            </p:stCondLst>
                            <p:childTnLst>
                              <p:par>
                                <p:cTn id="19" presetID="10" presetClass="exit" presetSubtype="0" fill="hold" nodeType="afterEffect">
                                  <p:stCondLst>
                                    <p:cond delay="0"/>
                                  </p:stCondLst>
                                  <p:childTnLst>
                                    <p:animEffect transition="out" filter="fade">
                                      <p:cBhvr>
                                        <p:cTn id="20" dur="500"/>
                                        <p:tgtEl>
                                          <p:spTgt spid="40"/>
                                        </p:tgtEl>
                                      </p:cBhvr>
                                    </p:animEffect>
                                    <p:set>
                                      <p:cBhvr>
                                        <p:cTn id="21" dur="1" fill="hold">
                                          <p:stCondLst>
                                            <p:cond delay="499"/>
                                          </p:stCondLst>
                                        </p:cTn>
                                        <p:tgtEl>
                                          <p:spTgt spid="4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250"/>
                                        <p:tgtEl>
                                          <p:spTgt spid="49"/>
                                        </p:tgtEl>
                                      </p:cBhvr>
                                    </p:animEffect>
                                  </p:childTnLst>
                                </p:cTn>
                              </p:par>
                            </p:childTnLst>
                          </p:cTn>
                        </p:par>
                        <p:par>
                          <p:cTn id="27" fill="hold">
                            <p:stCondLst>
                              <p:cond delay="250"/>
                            </p:stCondLst>
                            <p:childTnLst>
                              <p:par>
                                <p:cTn id="28" presetID="63" presetClass="path" presetSubtype="0" accel="50000" decel="50000" fill="hold" nodeType="afterEffect">
                                  <p:stCondLst>
                                    <p:cond delay="0"/>
                                  </p:stCondLst>
                                  <p:childTnLst>
                                    <p:animMotion origin="layout" path="M 0 0 L 0.25 0 E" pathEditMode="relative" ptsTypes="">
                                      <p:cBhvr>
                                        <p:cTn id="29" dur="2000" fill="hold"/>
                                        <p:tgtEl>
                                          <p:spTgt spid="49"/>
                                        </p:tgtEl>
                                        <p:attrNameLst>
                                          <p:attrName>ppt_x</p:attrName>
                                          <p:attrName>ppt_y</p:attrName>
                                        </p:attrNameLst>
                                      </p:cBhvr>
                                    </p:animMotion>
                                  </p:childTnLst>
                                </p:cTn>
                              </p:par>
                            </p:childTnLst>
                          </p:cTn>
                        </p:par>
                        <p:par>
                          <p:cTn id="30" fill="hold">
                            <p:stCondLst>
                              <p:cond delay="2250"/>
                            </p:stCondLst>
                            <p:childTnLst>
                              <p:par>
                                <p:cTn id="31" presetID="10" presetClass="exit" presetSubtype="0" fill="hold" nodeType="afterEffect">
                                  <p:stCondLst>
                                    <p:cond delay="0"/>
                                  </p:stCondLst>
                                  <p:childTnLst>
                                    <p:animEffect transition="out" filter="fade">
                                      <p:cBhvr>
                                        <p:cTn id="32" dur="250"/>
                                        <p:tgtEl>
                                          <p:spTgt spid="49"/>
                                        </p:tgtEl>
                                      </p:cBhvr>
                                    </p:animEffect>
                                    <p:set>
                                      <p:cBhvr>
                                        <p:cTn id="33" dur="1" fill="hold">
                                          <p:stCondLst>
                                            <p:cond delay="249"/>
                                          </p:stCondLst>
                                        </p:cTn>
                                        <p:tgtEl>
                                          <p:spTgt spid="49"/>
                                        </p:tgtEl>
                                        <p:attrNameLst>
                                          <p:attrName>style.visibility</p:attrName>
                                        </p:attrNameLst>
                                      </p:cBhvr>
                                      <p:to>
                                        <p:strVal val="hidden"/>
                                      </p:to>
                                    </p:se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050"/>
                                        </p:tgtEl>
                                        <p:attrNameLst>
                                          <p:attrName>style.visibility</p:attrName>
                                        </p:attrNameLst>
                                      </p:cBhvr>
                                      <p:to>
                                        <p:strVal val="visible"/>
                                      </p:to>
                                    </p:set>
                                    <p:animEffect transition="in" filter="fade">
                                      <p:cBhvr>
                                        <p:cTn id="37" dur="500"/>
                                        <p:tgtEl>
                                          <p:spTgt spid="2050"/>
                                        </p:tgtEl>
                                      </p:cBhvr>
                                    </p:animEffect>
                                  </p:childTnLst>
                                </p:cTn>
                              </p:par>
                              <p:par>
                                <p:cTn id="38" presetID="10" presetClass="entr" presetSubtype="0" fill="hold" nodeType="withEffect">
                                  <p:stCondLst>
                                    <p:cond delay="0"/>
                                  </p:stCondLst>
                                  <p:childTnLst>
                                    <p:set>
                                      <p:cBhvr>
                                        <p:cTn id="39" dur="1" fill="hold">
                                          <p:stCondLst>
                                            <p:cond delay="0"/>
                                          </p:stCondLst>
                                        </p:cTn>
                                        <p:tgtEl>
                                          <p:spTgt spid="2052"/>
                                        </p:tgtEl>
                                        <p:attrNameLst>
                                          <p:attrName>style.visibility</p:attrName>
                                        </p:attrNameLst>
                                      </p:cBhvr>
                                      <p:to>
                                        <p:strVal val="visible"/>
                                      </p:to>
                                    </p:set>
                                    <p:animEffect transition="in" filter="fade">
                                      <p:cBhvr>
                                        <p:cTn id="40"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cxnSp>
        <p:nvCxnSpPr>
          <p:cNvPr id="7" name="Google Shape;439;p50">
            <a:extLst>
              <a:ext uri="{FF2B5EF4-FFF2-40B4-BE49-F238E27FC236}">
                <a16:creationId xmlns:a16="http://schemas.microsoft.com/office/drawing/2014/main" id="{8D950905-65A7-8FDB-EB2A-943B5596806E}"/>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11" name="Group 10">
            <a:extLst>
              <a:ext uri="{FF2B5EF4-FFF2-40B4-BE49-F238E27FC236}">
                <a16:creationId xmlns:a16="http://schemas.microsoft.com/office/drawing/2014/main" id="{5A728F6D-415C-07B3-068E-62BCCBB17F67}"/>
              </a:ext>
            </a:extLst>
          </p:cNvPr>
          <p:cNvGrpSpPr/>
          <p:nvPr/>
        </p:nvGrpSpPr>
        <p:grpSpPr>
          <a:xfrm>
            <a:off x="1998158" y="317615"/>
            <a:ext cx="1976097" cy="298489"/>
            <a:chOff x="2273551" y="317615"/>
            <a:chExt cx="1976097" cy="298489"/>
          </a:xfrm>
        </p:grpSpPr>
        <p:sp>
          <p:nvSpPr>
            <p:cNvPr id="16" name="Google Shape;446;p50">
              <a:extLst>
                <a:ext uri="{FF2B5EF4-FFF2-40B4-BE49-F238E27FC236}">
                  <a16:creationId xmlns:a16="http://schemas.microsoft.com/office/drawing/2014/main" id="{E064C56A-5348-3B6D-0F8A-F2B116ABE126}"/>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Conception et Modélisation</a:t>
              </a:r>
            </a:p>
          </p:txBody>
        </p:sp>
        <p:sp>
          <p:nvSpPr>
            <p:cNvPr id="17" name="Google Shape;447;p50">
              <a:hlinkClick r:id="rId3" action="ppaction://hlinksldjump"/>
              <a:extLst>
                <a:ext uri="{FF2B5EF4-FFF2-40B4-BE49-F238E27FC236}">
                  <a16:creationId xmlns:a16="http://schemas.microsoft.com/office/drawing/2014/main" id="{FAD20588-DEF9-99F7-B5CC-B2C8627E6A41}"/>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39" name="Group 38">
            <a:extLst>
              <a:ext uri="{FF2B5EF4-FFF2-40B4-BE49-F238E27FC236}">
                <a16:creationId xmlns:a16="http://schemas.microsoft.com/office/drawing/2014/main" id="{6E995B3B-EC93-D34D-0D02-EE9DE30855B4}"/>
              </a:ext>
            </a:extLst>
          </p:cNvPr>
          <p:cNvGrpSpPr/>
          <p:nvPr/>
        </p:nvGrpSpPr>
        <p:grpSpPr>
          <a:xfrm>
            <a:off x="3896313" y="317615"/>
            <a:ext cx="1976097" cy="298489"/>
            <a:chOff x="4289236" y="317615"/>
            <a:chExt cx="1976097" cy="298489"/>
          </a:xfrm>
        </p:grpSpPr>
        <p:sp>
          <p:nvSpPr>
            <p:cNvPr id="41" name="Google Shape;446;p50">
              <a:extLst>
                <a:ext uri="{FF2B5EF4-FFF2-40B4-BE49-F238E27FC236}">
                  <a16:creationId xmlns:a16="http://schemas.microsoft.com/office/drawing/2014/main" id="{0BC29200-97DE-4A01-1744-44248B61930A}"/>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42" name="Google Shape;447;p50">
              <a:hlinkClick r:id="rId4" action="ppaction://hlinksldjump"/>
              <a:extLst>
                <a:ext uri="{FF2B5EF4-FFF2-40B4-BE49-F238E27FC236}">
                  <a16:creationId xmlns:a16="http://schemas.microsoft.com/office/drawing/2014/main" id="{69D9D155-2FCE-A70E-C0F7-A0DD2BC71699}"/>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45" name="Group 44">
            <a:extLst>
              <a:ext uri="{FF2B5EF4-FFF2-40B4-BE49-F238E27FC236}">
                <a16:creationId xmlns:a16="http://schemas.microsoft.com/office/drawing/2014/main" id="{BE747BD0-A542-1DD5-1927-B9E332AE6661}"/>
              </a:ext>
            </a:extLst>
          </p:cNvPr>
          <p:cNvGrpSpPr/>
          <p:nvPr/>
        </p:nvGrpSpPr>
        <p:grpSpPr>
          <a:xfrm>
            <a:off x="5794468" y="317615"/>
            <a:ext cx="1689000" cy="298489"/>
            <a:chOff x="6265333" y="317615"/>
            <a:chExt cx="1689000" cy="298489"/>
          </a:xfrm>
        </p:grpSpPr>
        <p:sp>
          <p:nvSpPr>
            <p:cNvPr id="46" name="Google Shape;446;p50">
              <a:extLst>
                <a:ext uri="{FF2B5EF4-FFF2-40B4-BE49-F238E27FC236}">
                  <a16:creationId xmlns:a16="http://schemas.microsoft.com/office/drawing/2014/main" id="{91893B7B-ADB4-A7FA-888C-3EA99E490CF8}"/>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47" name="Google Shape;447;p50">
              <a:hlinkClick r:id="rId5" action="ppaction://hlinksldjump"/>
              <a:extLst>
                <a:ext uri="{FF2B5EF4-FFF2-40B4-BE49-F238E27FC236}">
                  <a16:creationId xmlns:a16="http://schemas.microsoft.com/office/drawing/2014/main" id="{324DEE4C-FC34-1079-EB1F-8980F809DE24}"/>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48" name="Group 47">
            <a:extLst>
              <a:ext uri="{FF2B5EF4-FFF2-40B4-BE49-F238E27FC236}">
                <a16:creationId xmlns:a16="http://schemas.microsoft.com/office/drawing/2014/main" id="{D2A33BD2-EEB5-C819-49B0-F61E95C6AA27}"/>
              </a:ext>
            </a:extLst>
          </p:cNvPr>
          <p:cNvGrpSpPr/>
          <p:nvPr/>
        </p:nvGrpSpPr>
        <p:grpSpPr>
          <a:xfrm>
            <a:off x="7405526" y="317615"/>
            <a:ext cx="1689000" cy="298489"/>
            <a:chOff x="7569414" y="317615"/>
            <a:chExt cx="1689000" cy="298489"/>
          </a:xfrm>
        </p:grpSpPr>
        <p:sp>
          <p:nvSpPr>
            <p:cNvPr id="50" name="Google Shape;446;p50">
              <a:extLst>
                <a:ext uri="{FF2B5EF4-FFF2-40B4-BE49-F238E27FC236}">
                  <a16:creationId xmlns:a16="http://schemas.microsoft.com/office/drawing/2014/main" id="{40BB3EC0-52F3-CC5E-6104-56FF614CF986}"/>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51" name="Google Shape;447;p50">
              <a:hlinkClick r:id="rId6" action="ppaction://hlinksldjump"/>
              <a:extLst>
                <a:ext uri="{FF2B5EF4-FFF2-40B4-BE49-F238E27FC236}">
                  <a16:creationId xmlns:a16="http://schemas.microsoft.com/office/drawing/2014/main" id="{A98EC606-3127-CC46-C0D1-88679B74AB2D}"/>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52" name="Group 51">
            <a:extLst>
              <a:ext uri="{FF2B5EF4-FFF2-40B4-BE49-F238E27FC236}">
                <a16:creationId xmlns:a16="http://schemas.microsoft.com/office/drawing/2014/main" id="{5C670190-2D28-60E1-6107-13B290A3CADE}"/>
              </a:ext>
            </a:extLst>
          </p:cNvPr>
          <p:cNvGrpSpPr/>
          <p:nvPr/>
        </p:nvGrpSpPr>
        <p:grpSpPr>
          <a:xfrm>
            <a:off x="387100" y="317615"/>
            <a:ext cx="1689000" cy="298489"/>
            <a:chOff x="2273551" y="317615"/>
            <a:chExt cx="1689000" cy="298489"/>
          </a:xfrm>
        </p:grpSpPr>
        <p:sp>
          <p:nvSpPr>
            <p:cNvPr id="53" name="Google Shape;446;p50">
              <a:extLst>
                <a:ext uri="{FF2B5EF4-FFF2-40B4-BE49-F238E27FC236}">
                  <a16:creationId xmlns:a16="http://schemas.microsoft.com/office/drawing/2014/main" id="{BD5EF816-D475-F21D-121A-19A1225CE776}"/>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54" name="Google Shape;447;p50">
              <a:hlinkClick r:id="rId7" action="ppaction://hlinksldjump"/>
              <a:extLst>
                <a:ext uri="{FF2B5EF4-FFF2-40B4-BE49-F238E27FC236}">
                  <a16:creationId xmlns:a16="http://schemas.microsoft.com/office/drawing/2014/main" id="{E02EB02D-226D-6AAC-A0FC-CA994220AFEB}"/>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grpSp>
        <p:nvGrpSpPr>
          <p:cNvPr id="55" name="Group 54">
            <a:extLst>
              <a:ext uri="{FF2B5EF4-FFF2-40B4-BE49-F238E27FC236}">
                <a16:creationId xmlns:a16="http://schemas.microsoft.com/office/drawing/2014/main" id="{5385DB22-1F38-9791-F56D-5A682B1FBFDA}"/>
              </a:ext>
            </a:extLst>
          </p:cNvPr>
          <p:cNvGrpSpPr/>
          <p:nvPr/>
        </p:nvGrpSpPr>
        <p:grpSpPr>
          <a:xfrm>
            <a:off x="454523" y="725525"/>
            <a:ext cx="1506826" cy="364633"/>
            <a:chOff x="454523" y="725525"/>
            <a:chExt cx="1506826" cy="364633"/>
          </a:xfrm>
        </p:grpSpPr>
        <p:sp>
          <p:nvSpPr>
            <p:cNvPr id="56" name="Rectangle 7">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Collecte des données</a:t>
              </a:r>
            </a:p>
          </p:txBody>
        </p:sp>
        <p:cxnSp>
          <p:nvCxnSpPr>
            <p:cNvPr id="57" name="Straight Connector 56">
              <a:extLst>
                <a:ext uri="{FF2B5EF4-FFF2-40B4-BE49-F238E27FC236}">
                  <a16:creationId xmlns:a16="http://schemas.microsoft.com/office/drawing/2014/main" id="{B4159B6D-C511-AFB9-94B6-6B937C202CF1}"/>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BA5557B2-D22F-5591-AF1F-5279A0AAD056}"/>
              </a:ext>
            </a:extLst>
          </p:cNvPr>
          <p:cNvGrpSpPr/>
          <p:nvPr/>
        </p:nvGrpSpPr>
        <p:grpSpPr>
          <a:xfrm>
            <a:off x="7556114" y="725525"/>
            <a:ext cx="1387824" cy="364633"/>
            <a:chOff x="454523" y="725525"/>
            <a:chExt cx="1387824" cy="364633"/>
          </a:xfrm>
        </p:grpSpPr>
        <p:sp>
          <p:nvSpPr>
            <p:cNvPr id="59" name="Rectangle 7">
              <a:extLst>
                <a:ext uri="{FF2B5EF4-FFF2-40B4-BE49-F238E27FC236}">
                  <a16:creationId xmlns:a16="http://schemas.microsoft.com/office/drawing/2014/main" id="{33F14619-4E6E-84FC-178E-3D132BE9A65C}"/>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60" name="Straight Connector 59">
              <a:extLst>
                <a:ext uri="{FF2B5EF4-FFF2-40B4-BE49-F238E27FC236}">
                  <a16:creationId xmlns:a16="http://schemas.microsoft.com/office/drawing/2014/main" id="{E136FF36-9B0D-67D6-EBDA-C455098BFBBE}"/>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276B1AAE-549D-33B1-EEFF-89B30A37B0DF}"/>
              </a:ext>
            </a:extLst>
          </p:cNvPr>
          <p:cNvGrpSpPr/>
          <p:nvPr/>
        </p:nvGrpSpPr>
        <p:grpSpPr>
          <a:xfrm>
            <a:off x="2177310" y="725525"/>
            <a:ext cx="1576934" cy="364633"/>
            <a:chOff x="454523" y="725525"/>
            <a:chExt cx="1576934" cy="364633"/>
          </a:xfrm>
        </p:grpSpPr>
        <p:sp>
          <p:nvSpPr>
            <p:cNvPr id="62" name="Rectangle 7">
              <a:extLst>
                <a:ext uri="{FF2B5EF4-FFF2-40B4-BE49-F238E27FC236}">
                  <a16:creationId xmlns:a16="http://schemas.microsoft.com/office/drawing/2014/main" id="{8E936312-B945-A376-9D20-A252294C9AEC}"/>
                </a:ext>
              </a:extLst>
            </p:cNvPr>
            <p:cNvSpPr txBox="1">
              <a:spLocks noChangeArrowheads="1"/>
            </p:cNvSpPr>
            <p:nvPr/>
          </p:nvSpPr>
          <p:spPr>
            <a:xfrm>
              <a:off x="495620" y="725525"/>
              <a:ext cx="1535837"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Fine-</a:t>
              </a:r>
              <a:r>
                <a:rPr lang="fr-FR" sz="1050" kern="1200" dirty="0" err="1">
                  <a:solidFill>
                    <a:srgbClr val="BFBFBF"/>
                  </a:solidFill>
                  <a:latin typeface="Josefin Sans" pitchFamily="2" charset="0"/>
                  <a:ea typeface="+mj-ea"/>
                  <a:cs typeface="Calibri" panose="020F0502020204030204" pitchFamily="34" charset="0"/>
                </a:rPr>
                <a:t>tunning</a:t>
              </a:r>
              <a:r>
                <a:rPr lang="fr-FR" sz="1050" kern="1200" dirty="0">
                  <a:solidFill>
                    <a:srgbClr val="BFBFBF"/>
                  </a:solidFill>
                  <a:latin typeface="Josefin Sans" pitchFamily="2" charset="0"/>
                  <a:ea typeface="+mj-ea"/>
                  <a:cs typeface="Calibri" panose="020F0502020204030204" pitchFamily="34" charset="0"/>
                </a:rPr>
                <a:t> du modèle </a:t>
              </a:r>
            </a:p>
          </p:txBody>
        </p:sp>
        <p:cxnSp>
          <p:nvCxnSpPr>
            <p:cNvPr id="63" name="Straight Connector 62">
              <a:extLst>
                <a:ext uri="{FF2B5EF4-FFF2-40B4-BE49-F238E27FC236}">
                  <a16:creationId xmlns:a16="http://schemas.microsoft.com/office/drawing/2014/main" id="{ECC1FCA7-81B5-B268-E9CE-E6C86D0F7405}"/>
                </a:ext>
              </a:extLst>
            </p:cNvPr>
            <p:cNvCxnSpPr>
              <a:cxnSpLocks/>
            </p:cNvCxnSpPr>
            <p:nvPr/>
          </p:nvCxnSpPr>
          <p:spPr>
            <a:xfrm>
              <a:off x="454523" y="1090158"/>
              <a:ext cx="157693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48" name="Group 2047">
            <a:extLst>
              <a:ext uri="{FF2B5EF4-FFF2-40B4-BE49-F238E27FC236}">
                <a16:creationId xmlns:a16="http://schemas.microsoft.com/office/drawing/2014/main" id="{FFA4FC84-58A1-938F-C0A1-B2A22778CD76}"/>
              </a:ext>
            </a:extLst>
          </p:cNvPr>
          <p:cNvGrpSpPr/>
          <p:nvPr/>
        </p:nvGrpSpPr>
        <p:grpSpPr>
          <a:xfrm>
            <a:off x="3900097" y="725525"/>
            <a:ext cx="1506826" cy="364633"/>
            <a:chOff x="454523" y="725525"/>
            <a:chExt cx="1506826" cy="364633"/>
          </a:xfrm>
        </p:grpSpPr>
        <p:sp>
          <p:nvSpPr>
            <p:cNvPr id="2049" name="Rectangle 7">
              <a:extLst>
                <a:ext uri="{FF2B5EF4-FFF2-40B4-BE49-F238E27FC236}">
                  <a16:creationId xmlns:a16="http://schemas.microsoft.com/office/drawing/2014/main" id="{F8E945DA-6326-9FA1-B818-3C3791157D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WhatsApp</a:t>
              </a:r>
            </a:p>
          </p:txBody>
        </p:sp>
        <p:cxnSp>
          <p:nvCxnSpPr>
            <p:cNvPr id="2051" name="Straight Connector 2050">
              <a:extLst>
                <a:ext uri="{FF2B5EF4-FFF2-40B4-BE49-F238E27FC236}">
                  <a16:creationId xmlns:a16="http://schemas.microsoft.com/office/drawing/2014/main" id="{538F3220-CC06-01FD-9C22-1885E4218E5E}"/>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53" name="Group 2052">
            <a:extLst>
              <a:ext uri="{FF2B5EF4-FFF2-40B4-BE49-F238E27FC236}">
                <a16:creationId xmlns:a16="http://schemas.microsoft.com/office/drawing/2014/main" id="{B5F452F8-AE37-C862-6FB5-15985BF9DD9C}"/>
              </a:ext>
            </a:extLst>
          </p:cNvPr>
          <p:cNvGrpSpPr/>
          <p:nvPr/>
        </p:nvGrpSpPr>
        <p:grpSpPr>
          <a:xfrm>
            <a:off x="5622884" y="725525"/>
            <a:ext cx="1343807" cy="364633"/>
            <a:chOff x="454523" y="725525"/>
            <a:chExt cx="1343807" cy="364633"/>
          </a:xfrm>
        </p:grpSpPr>
        <p:sp>
          <p:nvSpPr>
            <p:cNvPr id="2054" name="Rectangle 7">
              <a:extLst>
                <a:ext uri="{FF2B5EF4-FFF2-40B4-BE49-F238E27FC236}">
                  <a16:creationId xmlns:a16="http://schemas.microsoft.com/office/drawing/2014/main" id="{E3EDC972-9364-6726-4987-B3E7C31E50F4}"/>
                </a:ext>
              </a:extLst>
            </p:cNvPr>
            <p:cNvSpPr txBox="1">
              <a:spLocks noChangeArrowheads="1"/>
            </p:cNvSpPr>
            <p:nvPr/>
          </p:nvSpPr>
          <p:spPr>
            <a:xfrm>
              <a:off x="495620" y="725525"/>
              <a:ext cx="1302710" cy="306089"/>
            </a:xfrm>
            <a:prstGeom prst="rect">
              <a:avLst/>
            </a:prstGeom>
          </p:spPr>
          <p:txBody>
            <a:bodyPr vert="horz" lIns="0" tIns="0" rIns="0" bIns="0" rtlCol="0" anchor="ctr" anchorCtr="0">
              <a:normAutofit/>
            </a:bodyPr>
            <a:lstStyle/>
            <a:p>
              <a:pPr defTabSz="685800">
                <a:spcBef>
                  <a:spcPct val="0"/>
                </a:spcBef>
                <a:buClrTx/>
                <a:defRPr/>
              </a:pPr>
              <a:r>
                <a:rPr lang="fr-FR" sz="1050" b="1" kern="1200" dirty="0">
                  <a:latin typeface="Josefin Sans" pitchFamily="2" charset="0"/>
                  <a:ea typeface="+mj-ea"/>
                  <a:cs typeface="Calibri" panose="020F0502020204030204" pitchFamily="34" charset="0"/>
                </a:rPr>
                <a:t>Prompt Engineering</a:t>
              </a:r>
            </a:p>
          </p:txBody>
        </p:sp>
        <p:cxnSp>
          <p:nvCxnSpPr>
            <p:cNvPr id="2055" name="Straight Connector 2054">
              <a:extLst>
                <a:ext uri="{FF2B5EF4-FFF2-40B4-BE49-F238E27FC236}">
                  <a16:creationId xmlns:a16="http://schemas.microsoft.com/office/drawing/2014/main" id="{2E43D0E5-242F-D113-614F-7B9E275AB938}"/>
                </a:ext>
              </a:extLst>
            </p:cNvPr>
            <p:cNvCxnSpPr>
              <a:cxnSpLocks/>
            </p:cNvCxnSpPr>
            <p:nvPr/>
          </p:nvCxnSpPr>
          <p:spPr>
            <a:xfrm>
              <a:off x="454523" y="1090158"/>
              <a:ext cx="1343807"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grpSp>
        <p:nvGrpSpPr>
          <p:cNvPr id="2056" name="Group 2055">
            <a:extLst>
              <a:ext uri="{FF2B5EF4-FFF2-40B4-BE49-F238E27FC236}">
                <a16:creationId xmlns:a16="http://schemas.microsoft.com/office/drawing/2014/main" id="{0F75B7F2-2A4E-D6D2-2403-A15D8A6E90E6}"/>
              </a:ext>
            </a:extLst>
          </p:cNvPr>
          <p:cNvGrpSpPr/>
          <p:nvPr/>
        </p:nvGrpSpPr>
        <p:grpSpPr>
          <a:xfrm>
            <a:off x="7141554" y="725525"/>
            <a:ext cx="1506826" cy="364633"/>
            <a:chOff x="454523" y="725525"/>
            <a:chExt cx="1506826" cy="364633"/>
          </a:xfrm>
        </p:grpSpPr>
        <p:sp>
          <p:nvSpPr>
            <p:cNvPr id="2057" name="Rectangle 7">
              <a:extLst>
                <a:ext uri="{FF2B5EF4-FFF2-40B4-BE49-F238E27FC236}">
                  <a16:creationId xmlns:a16="http://schemas.microsoft.com/office/drawing/2014/main" id="{C2B62A24-1385-C3A6-25C9-359E8D73129E}"/>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Whisper</a:t>
              </a:r>
            </a:p>
          </p:txBody>
        </p:sp>
        <p:cxnSp>
          <p:nvCxnSpPr>
            <p:cNvPr id="2058" name="Straight Connector 2057">
              <a:extLst>
                <a:ext uri="{FF2B5EF4-FFF2-40B4-BE49-F238E27FC236}">
                  <a16:creationId xmlns:a16="http://schemas.microsoft.com/office/drawing/2014/main" id="{C7CB9541-ECD0-7CB7-636B-06D85367389C}"/>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Google Shape;453;p51">
            <a:extLst>
              <a:ext uri="{FF2B5EF4-FFF2-40B4-BE49-F238E27FC236}">
                <a16:creationId xmlns:a16="http://schemas.microsoft.com/office/drawing/2014/main" id="{98DDFC0D-0E7E-3428-4319-C5522E12CABF}"/>
              </a:ext>
            </a:extLst>
          </p:cNvPr>
          <p:cNvSpPr txBox="1">
            <a:spLocks/>
          </p:cNvSpPr>
          <p:nvPr/>
        </p:nvSpPr>
        <p:spPr>
          <a:xfrm>
            <a:off x="454523" y="1564212"/>
            <a:ext cx="8640003" cy="26539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800" dirty="0" err="1">
                <a:solidFill>
                  <a:srgbClr val="002060"/>
                </a:solidFill>
                <a:latin typeface="Consolas" panose="020B0609020204030204" pitchFamily="49" charset="0"/>
              </a:rPr>
              <a:t>const</a:t>
            </a:r>
            <a:r>
              <a:rPr lang="fr-FR" sz="800" dirty="0">
                <a:latin typeface="Consolas" panose="020B0609020204030204" pitchFamily="49" charset="0"/>
              </a:rPr>
              <a:t> </a:t>
            </a:r>
            <a:r>
              <a:rPr lang="fr-FR" sz="800" dirty="0" err="1">
                <a:solidFill>
                  <a:schemeClr val="accent1">
                    <a:lumMod val="75000"/>
                  </a:schemeClr>
                </a:solidFill>
                <a:latin typeface="Consolas" panose="020B0609020204030204" pitchFamily="49" charset="0"/>
              </a:rPr>
              <a:t>context</a:t>
            </a:r>
            <a:r>
              <a:rPr lang="fr-FR" sz="800" dirty="0">
                <a:latin typeface="Consolas" panose="020B0609020204030204" pitchFamily="49" charset="0"/>
              </a:rPr>
              <a:t> = </a:t>
            </a:r>
            <a:r>
              <a:rPr lang="fr-FR" sz="800" dirty="0">
                <a:solidFill>
                  <a:srgbClr val="00B050"/>
                </a:solidFill>
                <a:latin typeface="Consolas" panose="020B0609020204030204" pitchFamily="49" charset="0"/>
              </a:rPr>
              <a:t>"</a:t>
            </a:r>
            <a:r>
              <a:rPr lang="en-US" sz="800" dirty="0">
                <a:solidFill>
                  <a:schemeClr val="bg1">
                    <a:lumMod val="50000"/>
                  </a:schemeClr>
                </a:solidFill>
                <a:latin typeface="Consolas" panose="020B0609020204030204" pitchFamily="49" charset="0"/>
              </a:rPr>
              <a:t>Welcome 'Moulay </a:t>
            </a:r>
            <a:r>
              <a:rPr lang="en-US" sz="800" dirty="0" err="1">
                <a:solidFill>
                  <a:schemeClr val="bg1">
                    <a:lumMod val="50000"/>
                  </a:schemeClr>
                </a:solidFill>
                <a:latin typeface="Consolas" panose="020B0609020204030204" pitchFamily="49" charset="0"/>
              </a:rPr>
              <a:t>Markoub</a:t>
            </a:r>
            <a:r>
              <a:rPr lang="en-US" sz="800" dirty="0">
                <a:solidFill>
                  <a:schemeClr val="bg1">
                    <a:lumMod val="50000"/>
                  </a:schemeClr>
                </a:solidFill>
                <a:latin typeface="Consolas" panose="020B0609020204030204" pitchFamily="49" charset="0"/>
              </a:rPr>
              <a:t>', you're a friendly chatbot developed by A. Khadrani, A. </a:t>
            </a:r>
            <a:r>
              <a:rPr lang="en-US" sz="800" dirty="0" err="1">
                <a:solidFill>
                  <a:schemeClr val="bg1">
                    <a:lumMod val="50000"/>
                  </a:schemeClr>
                </a:solidFill>
                <a:latin typeface="Consolas" panose="020B0609020204030204" pitchFamily="49" charset="0"/>
              </a:rPr>
              <a:t>Anouar</a:t>
            </a:r>
            <a:r>
              <a:rPr lang="en-US" sz="800" dirty="0">
                <a:solidFill>
                  <a:schemeClr val="bg1">
                    <a:lumMod val="50000"/>
                  </a:schemeClr>
                </a:solidFill>
                <a:latin typeface="Consolas" panose="020B0609020204030204" pitchFamily="49" charset="0"/>
              </a:rPr>
              <a:t>, C. </a:t>
            </a:r>
            <a:r>
              <a:rPr lang="en-US" sz="800" dirty="0" err="1">
                <a:solidFill>
                  <a:schemeClr val="bg1">
                    <a:lumMod val="50000"/>
                  </a:schemeClr>
                </a:solidFill>
                <a:latin typeface="Consolas" panose="020B0609020204030204" pitchFamily="49" charset="0"/>
              </a:rPr>
              <a:t>Dhaiba</a:t>
            </a:r>
            <a:r>
              <a:rPr lang="en-US" sz="800" dirty="0">
                <a:solidFill>
                  <a:schemeClr val="bg1">
                    <a:lumMod val="50000"/>
                  </a:schemeClr>
                </a:solidFill>
                <a:latin typeface="Consolas" panose="020B0609020204030204" pitchFamily="49" charset="0"/>
              </a:rPr>
              <a:t>, S. Naffah, and I. Harik </a:t>
            </a:r>
            <a:r>
              <a:rPr lang="en-US" sz="800" dirty="0">
                <a:solidFill>
                  <a:srgbClr val="00B050"/>
                </a:solidFill>
                <a:latin typeface="Consolas" panose="020B0609020204030204" pitchFamily="49" charset="0"/>
              </a:rPr>
              <a:t>\</a:t>
            </a:r>
          </a:p>
          <a:p>
            <a:r>
              <a:rPr lang="en-US" sz="800" dirty="0">
                <a:solidFill>
                  <a:schemeClr val="bg1">
                    <a:lumMod val="50000"/>
                  </a:schemeClr>
                </a:solidFill>
                <a:latin typeface="Consolas" panose="020B0609020204030204" pitchFamily="49" charset="0"/>
              </a:rPr>
              <a:t>             to assist with Markoub.ma transportation inquiries. As 'Moulay </a:t>
            </a:r>
            <a:r>
              <a:rPr lang="en-US" sz="800" dirty="0" err="1">
                <a:solidFill>
                  <a:schemeClr val="bg1">
                    <a:lumMod val="50000"/>
                  </a:schemeClr>
                </a:solidFill>
                <a:latin typeface="Consolas" panose="020B0609020204030204" pitchFamily="49" charset="0"/>
              </a:rPr>
              <a:t>Maakoub</a:t>
            </a:r>
            <a:r>
              <a:rPr lang="en-US" sz="800" dirty="0">
                <a:solidFill>
                  <a:schemeClr val="bg1">
                    <a:lumMod val="50000"/>
                  </a:schemeClr>
                </a:solidFill>
                <a:latin typeface="Consolas" panose="020B0609020204030204" pitchFamily="49" charset="0"/>
              </a:rPr>
              <a:t>,' your primary mission is to offer comprehensive and precise </a:t>
            </a:r>
            <a:r>
              <a:rPr lang="en-US" sz="800" dirty="0">
                <a:solidFill>
                  <a:srgbClr val="00B050"/>
                </a:solidFill>
                <a:latin typeface="Consolas" panose="020B0609020204030204" pitchFamily="49" charset="0"/>
              </a:rPr>
              <a:t>\</a:t>
            </a:r>
          </a:p>
          <a:p>
            <a:r>
              <a:rPr lang="en-US" sz="800" dirty="0">
                <a:solidFill>
                  <a:schemeClr val="bg1">
                    <a:lumMod val="50000"/>
                  </a:schemeClr>
                </a:solidFill>
                <a:latin typeface="Consolas" panose="020B0609020204030204" pitchFamily="49" charset="0"/>
              </a:rPr>
              <a:t>             information about the transportation services available through Markoub.ma. This includes providing bus schedules, ticket pricing, </a:t>
            </a:r>
            <a:r>
              <a:rPr lang="en-US" sz="800" dirty="0">
                <a:solidFill>
                  <a:srgbClr val="00B050"/>
                </a:solidFill>
                <a:latin typeface="Consolas" panose="020B0609020204030204" pitchFamily="49" charset="0"/>
              </a:rPr>
              <a:t>\</a:t>
            </a:r>
          </a:p>
          <a:p>
            <a:r>
              <a:rPr lang="en-US" sz="800" dirty="0">
                <a:solidFill>
                  <a:schemeClr val="bg1">
                    <a:lumMod val="50000"/>
                  </a:schemeClr>
                </a:solidFill>
                <a:latin typeface="Consolas" panose="020B0609020204030204" pitchFamily="49" charset="0"/>
              </a:rPr>
              <a:t>             route specifics, comparisons between transport companies, and guidance on booking procedures. </a:t>
            </a:r>
            <a:r>
              <a:rPr lang="en-US" sz="800" dirty="0">
                <a:solidFill>
                  <a:srgbClr val="00B050"/>
                </a:solidFill>
                <a:latin typeface="Consolas" panose="020B0609020204030204" pitchFamily="49" charset="0"/>
              </a:rPr>
              <a:t>\</a:t>
            </a:r>
          </a:p>
          <a:p>
            <a:r>
              <a:rPr lang="en-US" sz="800" dirty="0">
                <a:solidFill>
                  <a:schemeClr val="bg1">
                    <a:lumMod val="50000"/>
                  </a:schemeClr>
                </a:solidFill>
                <a:latin typeface="Consolas" panose="020B0609020204030204" pitchFamily="49" charset="0"/>
              </a:rPr>
              <a:t>            You are the ultimate resource for finding bus prices and schedules, comparing offerings from different transport companies, </a:t>
            </a:r>
            <a:r>
              <a:rPr lang="en-US" sz="800" dirty="0">
                <a:solidFill>
                  <a:srgbClr val="00B050"/>
                </a:solidFill>
                <a:latin typeface="Consolas" panose="020B0609020204030204" pitchFamily="49" charset="0"/>
              </a:rPr>
              <a:t>\</a:t>
            </a:r>
          </a:p>
          <a:p>
            <a:r>
              <a:rPr lang="en-US" sz="800" dirty="0">
                <a:solidFill>
                  <a:schemeClr val="bg1">
                    <a:lumMod val="50000"/>
                  </a:schemeClr>
                </a:solidFill>
                <a:latin typeface="Consolas" panose="020B0609020204030204" pitchFamily="49" charset="0"/>
              </a:rPr>
              <a:t>            and efficiently booking tickets online. Your knowledge is specifically tailored to transportation-related questions concerning Markoub.ma, </a:t>
            </a:r>
            <a:r>
              <a:rPr lang="en-US" sz="800" dirty="0">
                <a:solidFill>
                  <a:srgbClr val="00B050"/>
                </a:solidFill>
                <a:latin typeface="Consolas" panose="020B0609020204030204" pitchFamily="49" charset="0"/>
              </a:rPr>
              <a:t>\</a:t>
            </a:r>
          </a:p>
          <a:p>
            <a:r>
              <a:rPr lang="en-US" sz="800" dirty="0">
                <a:solidFill>
                  <a:schemeClr val="bg1">
                    <a:lumMod val="50000"/>
                  </a:schemeClr>
                </a:solidFill>
                <a:latin typeface="Consolas" panose="020B0609020204030204" pitchFamily="49" charset="0"/>
              </a:rPr>
              <a:t>            and you do not have information on topics unrelated to transportation, such as coding, cooking, sports, or mathematics. </a:t>
            </a:r>
            <a:r>
              <a:rPr lang="en-US" sz="800" dirty="0">
                <a:solidFill>
                  <a:srgbClr val="00B050"/>
                </a:solidFill>
                <a:latin typeface="Consolas" panose="020B0609020204030204" pitchFamily="49" charset="0"/>
              </a:rPr>
              <a:t>\</a:t>
            </a:r>
          </a:p>
          <a:p>
            <a:r>
              <a:rPr lang="en-US" sz="800" dirty="0">
                <a:solidFill>
                  <a:schemeClr val="bg1">
                    <a:lumMod val="50000"/>
                  </a:schemeClr>
                </a:solidFill>
                <a:latin typeface="Consolas" panose="020B0609020204030204" pitchFamily="49" charset="0"/>
              </a:rPr>
              <a:t>            Your role is crucial in </a:t>
            </a:r>
            <a:r>
              <a:rPr lang="en-US" sz="700" dirty="0">
                <a:solidFill>
                  <a:schemeClr val="bg1">
                    <a:lumMod val="50000"/>
                  </a:schemeClr>
                </a:solidFill>
                <a:latin typeface="Consolas" panose="020B0609020204030204" pitchFamily="49" charset="0"/>
              </a:rPr>
              <a:t>facilitating</a:t>
            </a:r>
            <a:r>
              <a:rPr lang="en-US" sz="800" dirty="0">
                <a:solidFill>
                  <a:schemeClr val="bg1">
                    <a:lumMod val="50000"/>
                  </a:schemeClr>
                </a:solidFill>
                <a:latin typeface="Consolas" panose="020B0609020204030204" pitchFamily="49" charset="0"/>
              </a:rPr>
              <a:t> users' travel planning through Markoub.ma. When asked about available buses for a particular day, </a:t>
            </a:r>
            <a:r>
              <a:rPr lang="en-US" sz="800" dirty="0">
                <a:solidFill>
                  <a:srgbClr val="00B050"/>
                </a:solidFill>
                <a:latin typeface="Consolas" panose="020B0609020204030204" pitchFamily="49" charset="0"/>
              </a:rPr>
              <a:t>\</a:t>
            </a:r>
          </a:p>
          <a:p>
            <a:r>
              <a:rPr lang="en-US" sz="800" dirty="0">
                <a:solidFill>
                  <a:schemeClr val="bg1">
                    <a:lumMod val="50000"/>
                  </a:schemeClr>
                </a:solidFill>
                <a:latin typeface="Consolas" panose="020B0609020204030204" pitchFamily="49" charset="0"/>
              </a:rPr>
              <a:t>            you should list them based on their departure times and the current date in this format: &lt;</a:t>
            </a:r>
            <a:r>
              <a:rPr lang="en-US" sz="800" dirty="0" err="1">
                <a:solidFill>
                  <a:schemeClr val="bg1">
                    <a:lumMod val="50000"/>
                  </a:schemeClr>
                </a:solidFill>
                <a:latin typeface="Consolas" panose="020B0609020204030204" pitchFamily="49" charset="0"/>
              </a:rPr>
              <a:t>busName</a:t>
            </a:r>
            <a:r>
              <a:rPr lang="en-US" sz="800" dirty="0">
                <a:solidFill>
                  <a:schemeClr val="bg1">
                    <a:lumMod val="50000"/>
                  </a:schemeClr>
                </a:solidFill>
                <a:latin typeface="Consolas" panose="020B0609020204030204" pitchFamily="49" charset="0"/>
              </a:rPr>
              <a:t>&gt;, &lt;</a:t>
            </a:r>
            <a:r>
              <a:rPr lang="en-US" sz="800" dirty="0" err="1">
                <a:solidFill>
                  <a:schemeClr val="bg1">
                    <a:lumMod val="50000"/>
                  </a:schemeClr>
                </a:solidFill>
                <a:latin typeface="Consolas" panose="020B0609020204030204" pitchFamily="49" charset="0"/>
              </a:rPr>
              <a:t>destinationName</a:t>
            </a:r>
            <a:r>
              <a:rPr lang="en-US" sz="800" dirty="0">
                <a:solidFill>
                  <a:schemeClr val="bg1">
                    <a:lumMod val="50000"/>
                  </a:schemeClr>
                </a:solidFill>
                <a:latin typeface="Consolas" panose="020B0609020204030204" pitchFamily="49" charset="0"/>
              </a:rPr>
              <a:t>&gt;, &lt;</a:t>
            </a:r>
            <a:r>
              <a:rPr lang="en-US" sz="800" dirty="0" err="1">
                <a:solidFill>
                  <a:schemeClr val="bg1">
                    <a:lumMod val="50000"/>
                  </a:schemeClr>
                </a:solidFill>
                <a:latin typeface="Consolas" panose="020B0609020204030204" pitchFamily="49" charset="0"/>
              </a:rPr>
              <a:t>departTime</a:t>
            </a:r>
            <a:r>
              <a:rPr lang="en-US" sz="800" dirty="0">
                <a:solidFill>
                  <a:schemeClr val="bg1">
                    <a:lumMod val="50000"/>
                  </a:schemeClr>
                </a:solidFill>
                <a:latin typeface="Consolas" panose="020B0609020204030204" pitchFamily="49" charset="0"/>
              </a:rPr>
              <a:t>&gt;, &lt;</a:t>
            </a:r>
            <a:r>
              <a:rPr lang="en-US" sz="800" dirty="0" err="1">
                <a:solidFill>
                  <a:schemeClr val="bg1">
                    <a:lumMod val="50000"/>
                  </a:schemeClr>
                </a:solidFill>
                <a:latin typeface="Consolas" panose="020B0609020204030204" pitchFamily="49" charset="0"/>
              </a:rPr>
              <a:t>arrivalTime</a:t>
            </a:r>
            <a:r>
              <a:rPr lang="en-US" sz="800" dirty="0">
                <a:solidFill>
                  <a:schemeClr val="bg1">
                    <a:lumMod val="50000"/>
                  </a:schemeClr>
                </a:solidFill>
                <a:latin typeface="Consolas" panose="020B0609020204030204" pitchFamily="49" charset="0"/>
              </a:rPr>
              <a:t>&gt;, *&lt;</a:t>
            </a:r>
            <a:r>
              <a:rPr lang="en-US" sz="800" dirty="0" err="1">
                <a:solidFill>
                  <a:schemeClr val="bg1">
                    <a:lumMod val="50000"/>
                  </a:schemeClr>
                </a:solidFill>
                <a:latin typeface="Consolas" panose="020B0609020204030204" pitchFamily="49" charset="0"/>
              </a:rPr>
              <a:t>destinationPrice</a:t>
            </a:r>
            <a:r>
              <a:rPr lang="en-US" sz="800" dirty="0">
                <a:solidFill>
                  <a:schemeClr val="bg1">
                    <a:lumMod val="50000"/>
                  </a:schemeClr>
                </a:solidFill>
                <a:latin typeface="Consolas" panose="020B0609020204030204" pitchFamily="49" charset="0"/>
              </a:rPr>
              <a:t>&gt;*. </a:t>
            </a:r>
            <a:r>
              <a:rPr lang="en-US" sz="800" dirty="0">
                <a:solidFill>
                  <a:srgbClr val="00B050"/>
                </a:solidFill>
                <a:latin typeface="Consolas" panose="020B0609020204030204" pitchFamily="49" charset="0"/>
              </a:rPr>
              <a:t>\</a:t>
            </a:r>
          </a:p>
          <a:p>
            <a:r>
              <a:rPr lang="en-US" sz="800" dirty="0">
                <a:solidFill>
                  <a:schemeClr val="bg1">
                    <a:lumMod val="50000"/>
                  </a:schemeClr>
                </a:solidFill>
                <a:latin typeface="Consolas" panose="020B0609020204030204" pitchFamily="49" charset="0"/>
              </a:rPr>
              <a:t>            In instances where you cannot find an answer to a question or you can't find a route/bus, respond with: \"I'm sorry, I don't have the answer to that question in my database. </a:t>
            </a:r>
            <a:r>
              <a:rPr lang="en-US" sz="800" dirty="0">
                <a:solidFill>
                  <a:srgbClr val="00B050"/>
                </a:solidFill>
                <a:latin typeface="Consolas" panose="020B0609020204030204" pitchFamily="49" charset="0"/>
              </a:rPr>
              <a:t>\</a:t>
            </a:r>
          </a:p>
          <a:p>
            <a:r>
              <a:rPr lang="en-US" sz="800" dirty="0">
                <a:solidFill>
                  <a:schemeClr val="bg1">
                    <a:lumMod val="50000"/>
                  </a:schemeClr>
                </a:solidFill>
                <a:latin typeface="Consolas" panose="020B0609020204030204" pitchFamily="49" charset="0"/>
              </a:rPr>
              <a:t>            Please try asking another question. For example, you can ask about the available buses between [Depart City] and [Arrival City]. Find all the cities here: https://www.markoub.ma/en/villes.\" </a:t>
            </a:r>
            <a:r>
              <a:rPr lang="en-US" sz="800" dirty="0">
                <a:solidFill>
                  <a:srgbClr val="00B050"/>
                </a:solidFill>
                <a:latin typeface="Consolas" panose="020B0609020204030204" pitchFamily="49" charset="0"/>
              </a:rPr>
              <a:t>\</a:t>
            </a:r>
          </a:p>
          <a:p>
            <a:r>
              <a:rPr lang="en-US" sz="800" dirty="0">
                <a:solidFill>
                  <a:schemeClr val="bg1">
                    <a:lumMod val="50000"/>
                  </a:schemeClr>
                </a:solidFill>
                <a:latin typeface="Consolas" panose="020B0609020204030204" pitchFamily="49" charset="0"/>
              </a:rPr>
              <a:t>            By adhering to these guidelines, you will ensure that users have a smooth and informative experience while planning their travels with Markoub.ma. </a:t>
            </a:r>
            <a:r>
              <a:rPr lang="en-US" sz="800" dirty="0">
                <a:solidFill>
                  <a:srgbClr val="00B050"/>
                </a:solidFill>
                <a:latin typeface="Consolas" panose="020B0609020204030204" pitchFamily="49" charset="0"/>
              </a:rPr>
              <a:t>\</a:t>
            </a:r>
          </a:p>
          <a:p>
            <a:r>
              <a:rPr lang="en-US" sz="800" dirty="0">
                <a:solidFill>
                  <a:schemeClr val="bg1">
                    <a:lumMod val="50000"/>
                  </a:schemeClr>
                </a:solidFill>
                <a:latin typeface="Consolas" panose="020B0609020204030204" pitchFamily="49" charset="0"/>
              </a:rPr>
              <a:t>            The current date and time is </a:t>
            </a:r>
            <a:r>
              <a:rPr lang="en-US" sz="800" dirty="0">
                <a:solidFill>
                  <a:srgbClr val="00B050"/>
                </a:solidFill>
                <a:latin typeface="Consolas" panose="020B0609020204030204" pitchFamily="49" charset="0"/>
              </a:rPr>
              <a:t>"</a:t>
            </a:r>
            <a:r>
              <a:rPr lang="en-US" sz="800" dirty="0">
                <a:solidFill>
                  <a:schemeClr val="bg1">
                    <a:lumMod val="50000"/>
                  </a:schemeClr>
                </a:solidFill>
                <a:latin typeface="Consolas" panose="020B0609020204030204" pitchFamily="49" charset="0"/>
              </a:rPr>
              <a:t>+ </a:t>
            </a:r>
            <a:r>
              <a:rPr lang="en-US" sz="800" dirty="0">
                <a:solidFill>
                  <a:srgbClr val="FFC000"/>
                </a:solidFill>
                <a:latin typeface="Consolas" panose="020B0609020204030204" pitchFamily="49" charset="0"/>
              </a:rPr>
              <a:t>new Date().</a:t>
            </a:r>
            <a:r>
              <a:rPr lang="en-US" sz="800" dirty="0" err="1">
                <a:solidFill>
                  <a:srgbClr val="FFC000"/>
                </a:solidFill>
                <a:latin typeface="Consolas" panose="020B0609020204030204" pitchFamily="49" charset="0"/>
              </a:rPr>
              <a:t>toLocaleString</a:t>
            </a:r>
            <a:r>
              <a:rPr lang="en-US" sz="800" dirty="0">
                <a:solidFill>
                  <a:srgbClr val="FFC000"/>
                </a:solidFill>
                <a:latin typeface="Consolas" panose="020B0609020204030204" pitchFamily="49" charset="0"/>
              </a:rPr>
              <a:t>('</a:t>
            </a:r>
            <a:r>
              <a:rPr lang="en-US" sz="800" dirty="0" err="1">
                <a:solidFill>
                  <a:srgbClr val="FFC000"/>
                </a:solidFill>
                <a:latin typeface="Consolas" panose="020B0609020204030204" pitchFamily="49" charset="0"/>
              </a:rPr>
              <a:t>en</a:t>
            </a:r>
            <a:r>
              <a:rPr lang="en-US" sz="800" dirty="0">
                <a:solidFill>
                  <a:srgbClr val="FFC000"/>
                </a:solidFill>
                <a:latin typeface="Consolas" panose="020B0609020204030204" pitchFamily="49" charset="0"/>
              </a:rPr>
              <a:t>-US', { </a:t>
            </a:r>
            <a:r>
              <a:rPr lang="en-US" sz="800" dirty="0" err="1">
                <a:solidFill>
                  <a:srgbClr val="FFC000"/>
                </a:solidFill>
                <a:latin typeface="Consolas" panose="020B0609020204030204" pitchFamily="49" charset="0"/>
              </a:rPr>
              <a:t>timeZone</a:t>
            </a:r>
            <a:r>
              <a:rPr lang="en-US" sz="800" dirty="0">
                <a:solidFill>
                  <a:srgbClr val="FFC000"/>
                </a:solidFill>
                <a:latin typeface="Consolas" panose="020B0609020204030204" pitchFamily="49" charset="0"/>
              </a:rPr>
              <a:t>: 'Africa/Casablanca' })</a:t>
            </a:r>
            <a:r>
              <a:rPr lang="fr-FR" sz="800" dirty="0">
                <a:solidFill>
                  <a:srgbClr val="00B050"/>
                </a:solidFill>
                <a:latin typeface="Consolas" panose="020B0609020204030204" pitchFamily="49" charset="0"/>
              </a:rPr>
              <a:t>"</a:t>
            </a:r>
            <a:endParaRPr lang="en-US" sz="800" dirty="0">
              <a:solidFill>
                <a:srgbClr val="00B050"/>
              </a:solidFill>
              <a:latin typeface="Consolas" panose="020B0609020204030204" pitchFamily="49" charset="0"/>
            </a:endParaRPr>
          </a:p>
        </p:txBody>
      </p:sp>
      <p:sp>
        <p:nvSpPr>
          <p:cNvPr id="12" name="TextBox 11">
            <a:extLst>
              <a:ext uri="{FF2B5EF4-FFF2-40B4-BE49-F238E27FC236}">
                <a16:creationId xmlns:a16="http://schemas.microsoft.com/office/drawing/2014/main" id="{C0D46596-37ED-5E95-76BD-89AEBB5576E1}"/>
              </a:ext>
            </a:extLst>
          </p:cNvPr>
          <p:cNvSpPr txBox="1"/>
          <p:nvPr/>
        </p:nvSpPr>
        <p:spPr>
          <a:xfrm>
            <a:off x="1176023" y="1734814"/>
            <a:ext cx="7752344" cy="338554"/>
          </a:xfrm>
          <a:prstGeom prst="rect">
            <a:avLst/>
          </a:prstGeom>
          <a:noFill/>
        </p:spPr>
        <p:txBody>
          <a:bodyPr wrap="square">
            <a:spAutoFit/>
          </a:bodyPr>
          <a:lstStyle/>
          <a:p>
            <a:r>
              <a:rPr lang="en-US" sz="800" dirty="0">
                <a:solidFill>
                  <a:schemeClr val="bg1">
                    <a:lumMod val="50000"/>
                  </a:schemeClr>
                </a:solidFill>
                <a:latin typeface="Consolas" panose="020B0609020204030204" pitchFamily="49" charset="0"/>
              </a:rPr>
              <a:t>to assist with Markoub.ma transportation inquiries. As 'Moulay </a:t>
            </a:r>
            <a:r>
              <a:rPr lang="en-US" sz="800" dirty="0" err="1">
                <a:solidFill>
                  <a:schemeClr val="bg1">
                    <a:lumMod val="50000"/>
                  </a:schemeClr>
                </a:solidFill>
                <a:latin typeface="Consolas" panose="020B0609020204030204" pitchFamily="49" charset="0"/>
              </a:rPr>
              <a:t>Maakoub</a:t>
            </a:r>
            <a:r>
              <a:rPr lang="en-US" sz="800" dirty="0">
                <a:solidFill>
                  <a:schemeClr val="bg1">
                    <a:lumMod val="50000"/>
                  </a:schemeClr>
                </a:solidFill>
                <a:latin typeface="Consolas" panose="020B0609020204030204" pitchFamily="49" charset="0"/>
              </a:rPr>
              <a:t>,' your primary mission is to offer comprehensive and precise </a:t>
            </a:r>
            <a:r>
              <a:rPr lang="en-US" sz="800" dirty="0">
                <a:solidFill>
                  <a:srgbClr val="00B050"/>
                </a:solidFill>
                <a:latin typeface="Consolas" panose="020B0609020204030204" pitchFamily="49" charset="0"/>
              </a:rPr>
              <a:t>\</a:t>
            </a:r>
          </a:p>
          <a:p>
            <a:r>
              <a:rPr lang="en-US" sz="800" dirty="0">
                <a:solidFill>
                  <a:schemeClr val="bg1">
                    <a:lumMod val="50000"/>
                  </a:schemeClr>
                </a:solidFill>
                <a:latin typeface="Consolas" panose="020B0609020204030204" pitchFamily="49" charset="0"/>
              </a:rPr>
              <a:t>information about the transportation services available through Markoub.ma.</a:t>
            </a:r>
            <a:endParaRPr lang="en-US" sz="800" dirty="0">
              <a:solidFill>
                <a:srgbClr val="00B050"/>
              </a:solidFill>
              <a:latin typeface="Consolas" panose="020B0609020204030204" pitchFamily="49" charset="0"/>
            </a:endParaRPr>
          </a:p>
        </p:txBody>
      </p:sp>
      <p:sp>
        <p:nvSpPr>
          <p:cNvPr id="9" name="TextBox 8">
            <a:extLst>
              <a:ext uri="{FF2B5EF4-FFF2-40B4-BE49-F238E27FC236}">
                <a16:creationId xmlns:a16="http://schemas.microsoft.com/office/drawing/2014/main" id="{7E24FDBA-E487-5090-7742-980FB8D990C2}"/>
              </a:ext>
            </a:extLst>
          </p:cNvPr>
          <p:cNvSpPr txBox="1"/>
          <p:nvPr/>
        </p:nvSpPr>
        <p:spPr>
          <a:xfrm>
            <a:off x="1402080" y="1612597"/>
            <a:ext cx="7173224" cy="215444"/>
          </a:xfrm>
          <a:prstGeom prst="rect">
            <a:avLst/>
          </a:prstGeom>
          <a:noFill/>
        </p:spPr>
        <p:txBody>
          <a:bodyPr wrap="square">
            <a:spAutoFit/>
          </a:bodyPr>
          <a:lstStyle/>
          <a:p>
            <a:r>
              <a:rPr lang="en-US" sz="800" dirty="0">
                <a:solidFill>
                  <a:schemeClr val="bg1">
                    <a:lumMod val="50000"/>
                  </a:schemeClr>
                </a:solidFill>
                <a:latin typeface="Consolas" panose="020B0609020204030204" pitchFamily="49" charset="0"/>
              </a:rPr>
              <a:t>Welcome 'Moulay </a:t>
            </a:r>
            <a:r>
              <a:rPr lang="en-US" sz="800" dirty="0" err="1">
                <a:solidFill>
                  <a:schemeClr val="bg1">
                    <a:lumMod val="50000"/>
                  </a:schemeClr>
                </a:solidFill>
                <a:latin typeface="Consolas" panose="020B0609020204030204" pitchFamily="49" charset="0"/>
              </a:rPr>
              <a:t>Markoub</a:t>
            </a:r>
            <a:r>
              <a:rPr lang="en-US" sz="800" dirty="0">
                <a:solidFill>
                  <a:schemeClr val="bg1">
                    <a:lumMod val="50000"/>
                  </a:schemeClr>
                </a:solidFill>
                <a:latin typeface="Consolas" panose="020B0609020204030204" pitchFamily="49" charset="0"/>
              </a:rPr>
              <a:t>', you're a friendly chatbot developed by A. Khadrani, A. </a:t>
            </a:r>
            <a:r>
              <a:rPr lang="en-US" sz="800" dirty="0" err="1">
                <a:solidFill>
                  <a:schemeClr val="bg1">
                    <a:lumMod val="50000"/>
                  </a:schemeClr>
                </a:solidFill>
                <a:latin typeface="Consolas" panose="020B0609020204030204" pitchFamily="49" charset="0"/>
              </a:rPr>
              <a:t>Anouar</a:t>
            </a:r>
            <a:r>
              <a:rPr lang="en-US" sz="800" dirty="0">
                <a:solidFill>
                  <a:schemeClr val="bg1">
                    <a:lumMod val="50000"/>
                  </a:schemeClr>
                </a:solidFill>
                <a:latin typeface="Consolas" panose="020B0609020204030204" pitchFamily="49" charset="0"/>
              </a:rPr>
              <a:t>, C. </a:t>
            </a:r>
            <a:r>
              <a:rPr lang="en-US" sz="800" dirty="0" err="1">
                <a:solidFill>
                  <a:schemeClr val="bg1">
                    <a:lumMod val="50000"/>
                  </a:schemeClr>
                </a:solidFill>
                <a:latin typeface="Consolas" panose="020B0609020204030204" pitchFamily="49" charset="0"/>
              </a:rPr>
              <a:t>Dhaiba</a:t>
            </a:r>
            <a:r>
              <a:rPr lang="en-US" sz="800" dirty="0">
                <a:solidFill>
                  <a:schemeClr val="bg1">
                    <a:lumMod val="50000"/>
                  </a:schemeClr>
                </a:solidFill>
                <a:latin typeface="Consolas" panose="020B0609020204030204" pitchFamily="49" charset="0"/>
              </a:rPr>
              <a:t>, S. Naffah, and I. Harik </a:t>
            </a:r>
            <a:r>
              <a:rPr lang="en-US" sz="800" dirty="0">
                <a:solidFill>
                  <a:srgbClr val="00B050"/>
                </a:solidFill>
                <a:latin typeface="Consolas" panose="020B0609020204030204" pitchFamily="49" charset="0"/>
              </a:rPr>
              <a:t>\</a:t>
            </a:r>
          </a:p>
        </p:txBody>
      </p:sp>
      <p:sp>
        <p:nvSpPr>
          <p:cNvPr id="15" name="TextBox 14">
            <a:extLst>
              <a:ext uri="{FF2B5EF4-FFF2-40B4-BE49-F238E27FC236}">
                <a16:creationId xmlns:a16="http://schemas.microsoft.com/office/drawing/2014/main" id="{696E02B3-5722-9570-3723-E2F2D25C50E3}"/>
              </a:ext>
            </a:extLst>
          </p:cNvPr>
          <p:cNvSpPr txBox="1"/>
          <p:nvPr/>
        </p:nvSpPr>
        <p:spPr>
          <a:xfrm>
            <a:off x="1120143" y="2342859"/>
            <a:ext cx="6847112" cy="215444"/>
          </a:xfrm>
          <a:prstGeom prst="rect">
            <a:avLst/>
          </a:prstGeom>
          <a:noFill/>
        </p:spPr>
        <p:txBody>
          <a:bodyPr wrap="square">
            <a:spAutoFit/>
          </a:bodyPr>
          <a:lstStyle/>
          <a:p>
            <a:r>
              <a:rPr lang="en-US" sz="800" dirty="0">
                <a:solidFill>
                  <a:schemeClr val="bg1">
                    <a:lumMod val="50000"/>
                  </a:schemeClr>
                </a:solidFill>
                <a:latin typeface="Consolas" panose="020B0609020204030204" pitchFamily="49" charset="0"/>
              </a:rPr>
              <a:t>and you do not have information on topics unrelated to transportation, such as coding, cooking, sports, or mathematics. </a:t>
            </a:r>
            <a:endParaRPr lang="en-US" sz="800" dirty="0"/>
          </a:p>
        </p:txBody>
      </p:sp>
    </p:spTree>
    <p:extLst>
      <p:ext uri="{BB962C8B-B14F-4D97-AF65-F5344CB8AC3E}">
        <p14:creationId xmlns:p14="http://schemas.microsoft.com/office/powerpoint/2010/main" val="2573295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50" fill="hold"/>
                                        <p:tgtEl>
                                          <p:spTgt spid="9"/>
                                        </p:tgtEl>
                                        <p:attrNameLst>
                                          <p:attrName>style.color</p:attrName>
                                        </p:attrNameLst>
                                      </p:cBhvr>
                                      <p:to>
                                        <a:srgbClr val="F02F42"/>
                                      </p:to>
                                    </p:animClr>
                                  </p:childTnLst>
                                </p:cTn>
                              </p:par>
                              <p:par>
                                <p:cTn id="7" presetID="3" presetClass="emph" presetSubtype="2" fill="hold" grpId="0" nodeType="withEffect">
                                  <p:stCondLst>
                                    <p:cond delay="0"/>
                                  </p:stCondLst>
                                  <p:childTnLst>
                                    <p:animClr clrSpc="rgb" dir="cw">
                                      <p:cBhvr override="childStyle">
                                        <p:cTn id="8" dur="250" fill="hold"/>
                                        <p:tgtEl>
                                          <p:spTgt spid="12"/>
                                        </p:tgtEl>
                                        <p:attrNameLst>
                                          <p:attrName>style.color</p:attrName>
                                        </p:attrNameLst>
                                      </p:cBhvr>
                                      <p:to>
                                        <a:srgbClr val="F02F42"/>
                                      </p:to>
                                    </p:animClr>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grpId="0" nodeType="clickEffect">
                                  <p:stCondLst>
                                    <p:cond delay="0"/>
                                  </p:stCondLst>
                                  <p:childTnLst>
                                    <p:animClr clrSpc="rgb" dir="cw">
                                      <p:cBhvr override="childStyle">
                                        <p:cTn id="12" dur="250" fill="hold"/>
                                        <p:tgtEl>
                                          <p:spTgt spid="15"/>
                                        </p:tgtEl>
                                        <p:attrNameLst>
                                          <p:attrName>style.color</p:attrName>
                                        </p:attrNameLst>
                                      </p:cBhvr>
                                      <p:to>
                                        <a:srgbClr val="F02F4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cxnSp>
        <p:nvCxnSpPr>
          <p:cNvPr id="5" name="Google Shape;439;p50">
            <a:extLst>
              <a:ext uri="{FF2B5EF4-FFF2-40B4-BE49-F238E27FC236}">
                <a16:creationId xmlns:a16="http://schemas.microsoft.com/office/drawing/2014/main" id="{8D950905-65A7-8FDB-EB2A-943B5596806E}"/>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22" name="Group 21">
            <a:extLst>
              <a:ext uri="{FF2B5EF4-FFF2-40B4-BE49-F238E27FC236}">
                <a16:creationId xmlns:a16="http://schemas.microsoft.com/office/drawing/2014/main" id="{5A728F6D-415C-07B3-068E-62BCCBB17F67}"/>
              </a:ext>
            </a:extLst>
          </p:cNvPr>
          <p:cNvGrpSpPr/>
          <p:nvPr/>
        </p:nvGrpSpPr>
        <p:grpSpPr>
          <a:xfrm>
            <a:off x="1998158" y="317615"/>
            <a:ext cx="1976097" cy="298489"/>
            <a:chOff x="2273551" y="317615"/>
            <a:chExt cx="1976097" cy="298489"/>
          </a:xfrm>
        </p:grpSpPr>
        <p:sp>
          <p:nvSpPr>
            <p:cNvPr id="7" name="Google Shape;446;p50">
              <a:extLst>
                <a:ext uri="{FF2B5EF4-FFF2-40B4-BE49-F238E27FC236}">
                  <a16:creationId xmlns:a16="http://schemas.microsoft.com/office/drawing/2014/main" id="{E064C56A-5348-3B6D-0F8A-F2B116ABE126}"/>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Conception et Modélisation</a:t>
              </a:r>
            </a:p>
          </p:txBody>
        </p:sp>
        <p:sp>
          <p:nvSpPr>
            <p:cNvPr id="8" name="Google Shape;447;p50">
              <a:hlinkClick r:id="" action="ppaction://noaction"/>
              <a:extLst>
                <a:ext uri="{FF2B5EF4-FFF2-40B4-BE49-F238E27FC236}">
                  <a16:creationId xmlns:a16="http://schemas.microsoft.com/office/drawing/2014/main" id="{FAD20588-DEF9-99F7-B5CC-B2C8627E6A41}"/>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32" name="Group 31">
            <a:extLst>
              <a:ext uri="{FF2B5EF4-FFF2-40B4-BE49-F238E27FC236}">
                <a16:creationId xmlns:a16="http://schemas.microsoft.com/office/drawing/2014/main" id="{6E995B3B-EC93-D34D-0D02-EE9DE30855B4}"/>
              </a:ext>
            </a:extLst>
          </p:cNvPr>
          <p:cNvGrpSpPr/>
          <p:nvPr/>
        </p:nvGrpSpPr>
        <p:grpSpPr>
          <a:xfrm>
            <a:off x="3896313" y="317615"/>
            <a:ext cx="1976097" cy="298489"/>
            <a:chOff x="4289236" y="317615"/>
            <a:chExt cx="1976097" cy="298489"/>
          </a:xfrm>
        </p:grpSpPr>
        <p:sp>
          <p:nvSpPr>
            <p:cNvPr id="10" name="Google Shape;446;p50">
              <a:extLst>
                <a:ext uri="{FF2B5EF4-FFF2-40B4-BE49-F238E27FC236}">
                  <a16:creationId xmlns:a16="http://schemas.microsoft.com/office/drawing/2014/main" id="{0BC29200-97DE-4A01-1744-44248B61930A}"/>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11" name="Google Shape;447;p50">
              <a:hlinkClick r:id="" action="ppaction://noaction"/>
              <a:extLst>
                <a:ext uri="{FF2B5EF4-FFF2-40B4-BE49-F238E27FC236}">
                  <a16:creationId xmlns:a16="http://schemas.microsoft.com/office/drawing/2014/main" id="{69D9D155-2FCE-A70E-C0F7-A0DD2BC71699}"/>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20" name="Group 19">
            <a:extLst>
              <a:ext uri="{FF2B5EF4-FFF2-40B4-BE49-F238E27FC236}">
                <a16:creationId xmlns:a16="http://schemas.microsoft.com/office/drawing/2014/main" id="{BE747BD0-A542-1DD5-1927-B9E332AE6661}"/>
              </a:ext>
            </a:extLst>
          </p:cNvPr>
          <p:cNvGrpSpPr/>
          <p:nvPr/>
        </p:nvGrpSpPr>
        <p:grpSpPr>
          <a:xfrm>
            <a:off x="5794468" y="317615"/>
            <a:ext cx="1689000" cy="298489"/>
            <a:chOff x="6265333" y="317615"/>
            <a:chExt cx="1689000" cy="298489"/>
          </a:xfrm>
        </p:grpSpPr>
        <p:sp>
          <p:nvSpPr>
            <p:cNvPr id="13" name="Google Shape;446;p50">
              <a:extLst>
                <a:ext uri="{FF2B5EF4-FFF2-40B4-BE49-F238E27FC236}">
                  <a16:creationId xmlns:a16="http://schemas.microsoft.com/office/drawing/2014/main" id="{91893B7B-ADB4-A7FA-888C-3EA99E490CF8}"/>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14" name="Google Shape;447;p50">
              <a:hlinkClick r:id="" action="ppaction://noaction"/>
              <a:extLst>
                <a:ext uri="{FF2B5EF4-FFF2-40B4-BE49-F238E27FC236}">
                  <a16:creationId xmlns:a16="http://schemas.microsoft.com/office/drawing/2014/main" id="{324DEE4C-FC34-1079-EB1F-8980F809DE24}"/>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19" name="Group 18">
            <a:extLst>
              <a:ext uri="{FF2B5EF4-FFF2-40B4-BE49-F238E27FC236}">
                <a16:creationId xmlns:a16="http://schemas.microsoft.com/office/drawing/2014/main" id="{D2A33BD2-EEB5-C819-49B0-F61E95C6AA27}"/>
              </a:ext>
            </a:extLst>
          </p:cNvPr>
          <p:cNvGrpSpPr/>
          <p:nvPr/>
        </p:nvGrpSpPr>
        <p:grpSpPr>
          <a:xfrm>
            <a:off x="7405526" y="317615"/>
            <a:ext cx="1689000" cy="298489"/>
            <a:chOff x="7569414" y="317615"/>
            <a:chExt cx="1689000" cy="298489"/>
          </a:xfrm>
        </p:grpSpPr>
        <p:sp>
          <p:nvSpPr>
            <p:cNvPr id="16" name="Google Shape;446;p50">
              <a:extLst>
                <a:ext uri="{FF2B5EF4-FFF2-40B4-BE49-F238E27FC236}">
                  <a16:creationId xmlns:a16="http://schemas.microsoft.com/office/drawing/2014/main" id="{40BB3EC0-52F3-CC5E-6104-56FF614CF986}"/>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17" name="Google Shape;447;p50">
              <a:hlinkClick r:id="" action="ppaction://noaction"/>
              <a:extLst>
                <a:ext uri="{FF2B5EF4-FFF2-40B4-BE49-F238E27FC236}">
                  <a16:creationId xmlns:a16="http://schemas.microsoft.com/office/drawing/2014/main" id="{A98EC606-3127-CC46-C0D1-88679B74AB2D}"/>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8" name="Group 27">
            <a:extLst>
              <a:ext uri="{FF2B5EF4-FFF2-40B4-BE49-F238E27FC236}">
                <a16:creationId xmlns:a16="http://schemas.microsoft.com/office/drawing/2014/main" id="{5C670190-2D28-60E1-6107-13B290A3CADE}"/>
              </a:ext>
            </a:extLst>
          </p:cNvPr>
          <p:cNvGrpSpPr/>
          <p:nvPr/>
        </p:nvGrpSpPr>
        <p:grpSpPr>
          <a:xfrm>
            <a:off x="387100" y="317615"/>
            <a:ext cx="1689000" cy="298489"/>
            <a:chOff x="2273551" y="317615"/>
            <a:chExt cx="1689000" cy="298489"/>
          </a:xfrm>
        </p:grpSpPr>
        <p:sp>
          <p:nvSpPr>
            <p:cNvPr id="29" name="Google Shape;446;p50">
              <a:extLst>
                <a:ext uri="{FF2B5EF4-FFF2-40B4-BE49-F238E27FC236}">
                  <a16:creationId xmlns:a16="http://schemas.microsoft.com/office/drawing/2014/main" id="{BD5EF816-D475-F21D-121A-19A1225CE776}"/>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30" name="Google Shape;447;p50">
              <a:hlinkClick r:id="rId3" action="ppaction://hlinksldjump"/>
              <a:extLst>
                <a:ext uri="{FF2B5EF4-FFF2-40B4-BE49-F238E27FC236}">
                  <a16:creationId xmlns:a16="http://schemas.microsoft.com/office/drawing/2014/main" id="{E02EB02D-226D-6AAC-A0FC-CA994220AFEB}"/>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grpSp>
        <p:nvGrpSpPr>
          <p:cNvPr id="56" name="Group 55">
            <a:extLst>
              <a:ext uri="{FF2B5EF4-FFF2-40B4-BE49-F238E27FC236}">
                <a16:creationId xmlns:a16="http://schemas.microsoft.com/office/drawing/2014/main" id="{BA5557B2-D22F-5591-AF1F-5279A0AAD056}"/>
              </a:ext>
            </a:extLst>
          </p:cNvPr>
          <p:cNvGrpSpPr/>
          <p:nvPr/>
        </p:nvGrpSpPr>
        <p:grpSpPr>
          <a:xfrm>
            <a:off x="7556114" y="725525"/>
            <a:ext cx="1387824" cy="364633"/>
            <a:chOff x="454523" y="725525"/>
            <a:chExt cx="1387824" cy="364633"/>
          </a:xfrm>
        </p:grpSpPr>
        <p:sp>
          <p:nvSpPr>
            <p:cNvPr id="57" name="Rectangle 7">
              <a:extLst>
                <a:ext uri="{FF2B5EF4-FFF2-40B4-BE49-F238E27FC236}">
                  <a16:creationId xmlns:a16="http://schemas.microsoft.com/office/drawing/2014/main" id="{33F14619-4E6E-84FC-178E-3D132BE9A65C}"/>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58" name="Straight Connector 57">
              <a:extLst>
                <a:ext uri="{FF2B5EF4-FFF2-40B4-BE49-F238E27FC236}">
                  <a16:creationId xmlns:a16="http://schemas.microsoft.com/office/drawing/2014/main" id="{E136FF36-9B0D-67D6-EBDA-C455098BFBBE}"/>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Google Shape;1745;p82">
            <a:extLst>
              <a:ext uri="{FF2B5EF4-FFF2-40B4-BE49-F238E27FC236}">
                <a16:creationId xmlns:a16="http://schemas.microsoft.com/office/drawing/2014/main" id="{822800A8-D06B-7901-9DF7-64DF3414500C}"/>
              </a:ext>
            </a:extLst>
          </p:cNvPr>
          <p:cNvSpPr txBox="1">
            <a:spLocks/>
          </p:cNvSpPr>
          <p:nvPr/>
        </p:nvSpPr>
        <p:spPr>
          <a:xfrm>
            <a:off x="387100" y="1157136"/>
            <a:ext cx="8160846" cy="331742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marR="50800" algn="ctr">
              <a:lnSpc>
                <a:spcPct val="150000"/>
              </a:lnSpc>
              <a:buClr>
                <a:srgbClr val="FF6D00"/>
              </a:buClr>
              <a:buSzPts val="1400"/>
            </a:pPr>
            <a:r>
              <a:rPr lang="fr-FR" b="1" dirty="0"/>
              <a:t>Présentation de </a:t>
            </a:r>
            <a:r>
              <a:rPr lang="fr-FR" b="1" dirty="0" err="1"/>
              <a:t>Whisper</a:t>
            </a:r>
            <a:r>
              <a:rPr lang="fr-FR" b="1" dirty="0"/>
              <a:t> d'</a:t>
            </a:r>
            <a:r>
              <a:rPr lang="fr-FR" b="1" dirty="0" err="1"/>
              <a:t>OpenAI</a:t>
            </a:r>
            <a:endParaRPr lang="fr-FR" b="1" dirty="0"/>
          </a:p>
          <a:p>
            <a:pPr marL="457200" marR="50800" indent="-317500">
              <a:lnSpc>
                <a:spcPct val="150000"/>
              </a:lnSpc>
              <a:buClr>
                <a:srgbClr val="FF6D00"/>
              </a:buClr>
              <a:buSzPts val="1400"/>
              <a:buFont typeface="Arial"/>
              <a:buChar char="●"/>
            </a:pPr>
            <a:r>
              <a:rPr lang="fr-FR" b="1" dirty="0"/>
              <a:t>Qu'est-ce que </a:t>
            </a:r>
            <a:r>
              <a:rPr lang="fr-FR" b="1" dirty="0" err="1"/>
              <a:t>Whisper</a:t>
            </a:r>
            <a:r>
              <a:rPr lang="fr-FR" b="1" dirty="0"/>
              <a:t>?</a:t>
            </a:r>
            <a:r>
              <a:rPr lang="fr-FR" dirty="0">
                <a:uFill>
                  <a:noFill/>
                </a:uFill>
                <a:latin typeface="Josefin Sans" pitchFamily="2" charset="0"/>
              </a:rPr>
              <a:t>.</a:t>
            </a:r>
          </a:p>
          <a:p>
            <a:pPr marL="139700" marR="50800" lvl="1">
              <a:lnSpc>
                <a:spcPct val="150000"/>
              </a:lnSpc>
              <a:buClr>
                <a:srgbClr val="FF6D00"/>
              </a:buClr>
              <a:buSzPts val="1400"/>
            </a:pPr>
            <a:r>
              <a:rPr lang="fr-FR" dirty="0"/>
              <a:t>	Un modèle d'apprentissage profond avancé développé par </a:t>
            </a:r>
            <a:r>
              <a:rPr lang="fr-FR" dirty="0" err="1"/>
              <a:t>OpenAI</a:t>
            </a:r>
            <a:r>
              <a:rPr lang="fr-FR" dirty="0"/>
              <a:t> pour la 	reconnaissance vocale.</a:t>
            </a:r>
          </a:p>
          <a:p>
            <a:pPr lvl="2"/>
            <a:r>
              <a:rPr lang="fr-FR" dirty="0"/>
              <a:t>	Conçu pour transcrire l'audio en texte avec une grande précision.</a:t>
            </a:r>
            <a:endParaRPr lang="fr-FR" dirty="0">
              <a:uFill>
                <a:noFill/>
              </a:uFill>
              <a:latin typeface="Josefin Sans" pitchFamily="2" charset="0"/>
            </a:endParaRPr>
          </a:p>
          <a:p>
            <a:pPr marL="457200" marR="50800" indent="-317500">
              <a:lnSpc>
                <a:spcPct val="150000"/>
              </a:lnSpc>
              <a:buClr>
                <a:srgbClr val="FF6D00"/>
              </a:buClr>
              <a:buSzPts val="1400"/>
              <a:buFont typeface="Arial"/>
              <a:buChar char="●"/>
            </a:pPr>
            <a:r>
              <a:rPr lang="fr-FR" b="1" dirty="0"/>
              <a:t>Caractéristiques Clés</a:t>
            </a:r>
            <a:endParaRPr lang="fr-FR" dirty="0">
              <a:uFill>
                <a:noFill/>
              </a:uFill>
              <a:latin typeface="Josefin Sans" pitchFamily="2" charset="0"/>
            </a:endParaRPr>
          </a:p>
          <a:p>
            <a:pPr lvl="5"/>
            <a:r>
              <a:rPr lang="fr-FR" b="1" dirty="0"/>
              <a:t>	Haute Précision</a:t>
            </a:r>
            <a:r>
              <a:rPr lang="fr-FR" dirty="0"/>
              <a:t> : Se mesure aux meilleurs de l'industrie pour l'anglais et prend en 	charge plusieurs langues.</a:t>
            </a:r>
          </a:p>
          <a:p>
            <a:pPr lvl="5"/>
            <a:r>
              <a:rPr lang="fr-FR" b="1" dirty="0"/>
              <a:t>	Robuste au Bruit</a:t>
            </a:r>
            <a:r>
              <a:rPr lang="fr-FR" dirty="0"/>
              <a:t> : Performant dans des environnements bruyants, le rendant polyvalent 	pour différentes qualités audio.</a:t>
            </a:r>
          </a:p>
          <a:p>
            <a:pPr lvl="5"/>
            <a:r>
              <a:rPr lang="fr-FR" b="1" dirty="0"/>
              <a:t>	Open Source</a:t>
            </a:r>
            <a:r>
              <a:rPr lang="fr-FR" dirty="0"/>
              <a:t> : Il peut être utiliser pour modifier et intégrer dans des applications.</a:t>
            </a:r>
          </a:p>
          <a:p>
            <a:pPr marL="139700" marR="50800">
              <a:lnSpc>
                <a:spcPct val="150000"/>
              </a:lnSpc>
              <a:buClr>
                <a:srgbClr val="FF6D00"/>
              </a:buClr>
              <a:buSzPts val="1400"/>
            </a:pPr>
            <a:endParaRPr lang="fr-FR" dirty="0">
              <a:uFill>
                <a:noFill/>
              </a:uFill>
              <a:latin typeface="Josefin Sans" pitchFamily="2" charset="0"/>
            </a:endParaRPr>
          </a:p>
          <a:p>
            <a:endParaRPr lang="fr-FR" dirty="0">
              <a:uFill>
                <a:noFill/>
              </a:uFill>
              <a:latin typeface="Josefin Sans" pitchFamily="2" charset="0"/>
            </a:endParaRPr>
          </a:p>
          <a:p>
            <a:pPr marL="139700" marR="50800" algn="ctr">
              <a:lnSpc>
                <a:spcPct val="150000"/>
              </a:lnSpc>
              <a:buClr>
                <a:srgbClr val="FF6D00"/>
              </a:buClr>
              <a:buSzPts val="1400"/>
            </a:pPr>
            <a:endParaRPr lang="fr-FR" b="1" dirty="0"/>
          </a:p>
          <a:p>
            <a:pPr marL="457200" marR="50800" indent="-317500">
              <a:lnSpc>
                <a:spcPct val="150000"/>
              </a:lnSpc>
              <a:buClr>
                <a:srgbClr val="FF6D00"/>
              </a:buClr>
              <a:buSzPts val="1400"/>
              <a:buFont typeface="Arial"/>
              <a:buChar char="●"/>
            </a:pPr>
            <a:endParaRPr lang="fr-FR" dirty="0">
              <a:uFill>
                <a:noFill/>
              </a:uFill>
              <a:latin typeface="Josefin Sans" pitchFamily="2" charset="0"/>
            </a:endParaRPr>
          </a:p>
        </p:txBody>
      </p:sp>
      <p:grpSp>
        <p:nvGrpSpPr>
          <p:cNvPr id="2" name="Group 1">
            <a:extLst>
              <a:ext uri="{FF2B5EF4-FFF2-40B4-BE49-F238E27FC236}">
                <a16:creationId xmlns:a16="http://schemas.microsoft.com/office/drawing/2014/main" id="{EAF1CBEE-F0FD-4E1F-CE33-CC043752BF96}"/>
              </a:ext>
            </a:extLst>
          </p:cNvPr>
          <p:cNvGrpSpPr/>
          <p:nvPr/>
        </p:nvGrpSpPr>
        <p:grpSpPr>
          <a:xfrm>
            <a:off x="454523" y="725525"/>
            <a:ext cx="1506826" cy="364633"/>
            <a:chOff x="454523" y="725525"/>
            <a:chExt cx="1506826" cy="364633"/>
          </a:xfrm>
        </p:grpSpPr>
        <p:sp>
          <p:nvSpPr>
            <p:cNvPr id="3" name="Rectangle 7">
              <a:extLst>
                <a:ext uri="{FF2B5EF4-FFF2-40B4-BE49-F238E27FC236}">
                  <a16:creationId xmlns:a16="http://schemas.microsoft.com/office/drawing/2014/main" id="{5C31AF72-2A58-303C-8CA6-DC118B7CEF89}"/>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Collecte des données</a:t>
              </a:r>
            </a:p>
          </p:txBody>
        </p:sp>
        <p:cxnSp>
          <p:nvCxnSpPr>
            <p:cNvPr id="4" name="Straight Connector 3">
              <a:extLst>
                <a:ext uri="{FF2B5EF4-FFF2-40B4-BE49-F238E27FC236}">
                  <a16:creationId xmlns:a16="http://schemas.microsoft.com/office/drawing/2014/main" id="{3B62A510-61E7-0C7A-B126-A59CA47B16AE}"/>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6F66DA5-5425-7CF2-A524-34EDC97100D9}"/>
              </a:ext>
            </a:extLst>
          </p:cNvPr>
          <p:cNvGrpSpPr/>
          <p:nvPr/>
        </p:nvGrpSpPr>
        <p:grpSpPr>
          <a:xfrm>
            <a:off x="2177310" y="725525"/>
            <a:ext cx="1576934" cy="364633"/>
            <a:chOff x="454523" y="725525"/>
            <a:chExt cx="1576934" cy="364633"/>
          </a:xfrm>
        </p:grpSpPr>
        <p:sp>
          <p:nvSpPr>
            <p:cNvPr id="12" name="Rectangle 7">
              <a:extLst>
                <a:ext uri="{FF2B5EF4-FFF2-40B4-BE49-F238E27FC236}">
                  <a16:creationId xmlns:a16="http://schemas.microsoft.com/office/drawing/2014/main" id="{86387F64-9B4E-528F-C019-2BEA24F3E164}"/>
                </a:ext>
              </a:extLst>
            </p:cNvPr>
            <p:cNvSpPr txBox="1">
              <a:spLocks noChangeArrowheads="1"/>
            </p:cNvSpPr>
            <p:nvPr/>
          </p:nvSpPr>
          <p:spPr>
            <a:xfrm>
              <a:off x="495620" y="725525"/>
              <a:ext cx="1535837"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Fine-</a:t>
              </a:r>
              <a:r>
                <a:rPr lang="fr-FR" sz="1050" kern="1200" dirty="0" err="1">
                  <a:solidFill>
                    <a:srgbClr val="BFBFBF"/>
                  </a:solidFill>
                  <a:latin typeface="Josefin Sans" pitchFamily="2" charset="0"/>
                  <a:ea typeface="+mj-ea"/>
                  <a:cs typeface="Calibri" panose="020F0502020204030204" pitchFamily="34" charset="0"/>
                </a:rPr>
                <a:t>tunning</a:t>
              </a:r>
              <a:r>
                <a:rPr lang="fr-FR" sz="1050" kern="1200" dirty="0">
                  <a:solidFill>
                    <a:srgbClr val="BFBFBF"/>
                  </a:solidFill>
                  <a:latin typeface="Josefin Sans" pitchFamily="2" charset="0"/>
                  <a:ea typeface="+mj-ea"/>
                  <a:cs typeface="Calibri" panose="020F0502020204030204" pitchFamily="34" charset="0"/>
                </a:rPr>
                <a:t> du modèle </a:t>
              </a:r>
            </a:p>
          </p:txBody>
        </p:sp>
        <p:cxnSp>
          <p:nvCxnSpPr>
            <p:cNvPr id="15" name="Straight Connector 14">
              <a:extLst>
                <a:ext uri="{FF2B5EF4-FFF2-40B4-BE49-F238E27FC236}">
                  <a16:creationId xmlns:a16="http://schemas.microsoft.com/office/drawing/2014/main" id="{161320FD-56BC-D122-B2A3-6E43ED9F588C}"/>
                </a:ext>
              </a:extLst>
            </p:cNvPr>
            <p:cNvCxnSpPr>
              <a:cxnSpLocks/>
            </p:cNvCxnSpPr>
            <p:nvPr/>
          </p:nvCxnSpPr>
          <p:spPr>
            <a:xfrm>
              <a:off x="454523" y="1090158"/>
              <a:ext cx="157693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79A26C6-2C8B-C5C8-6A41-8C87FB439920}"/>
              </a:ext>
            </a:extLst>
          </p:cNvPr>
          <p:cNvGrpSpPr/>
          <p:nvPr/>
        </p:nvGrpSpPr>
        <p:grpSpPr>
          <a:xfrm>
            <a:off x="3900097" y="725525"/>
            <a:ext cx="1506826" cy="364633"/>
            <a:chOff x="454523" y="725525"/>
            <a:chExt cx="1506826" cy="364633"/>
          </a:xfrm>
        </p:grpSpPr>
        <p:sp>
          <p:nvSpPr>
            <p:cNvPr id="21" name="Rectangle 7">
              <a:extLst>
                <a:ext uri="{FF2B5EF4-FFF2-40B4-BE49-F238E27FC236}">
                  <a16:creationId xmlns:a16="http://schemas.microsoft.com/office/drawing/2014/main" id="{1BC86E66-2A08-CDA6-5A8E-CF9C6E291A2D}"/>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WhatsApp</a:t>
              </a:r>
            </a:p>
          </p:txBody>
        </p:sp>
        <p:cxnSp>
          <p:nvCxnSpPr>
            <p:cNvPr id="33" name="Straight Connector 32">
              <a:extLst>
                <a:ext uri="{FF2B5EF4-FFF2-40B4-BE49-F238E27FC236}">
                  <a16:creationId xmlns:a16="http://schemas.microsoft.com/office/drawing/2014/main" id="{93D4709F-19F7-A93F-A225-C87FB12DE37E}"/>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97393E29-F3C7-2CBF-052D-9C27DC271FB7}"/>
              </a:ext>
            </a:extLst>
          </p:cNvPr>
          <p:cNvGrpSpPr/>
          <p:nvPr/>
        </p:nvGrpSpPr>
        <p:grpSpPr>
          <a:xfrm>
            <a:off x="5622884" y="725525"/>
            <a:ext cx="1343807" cy="364633"/>
            <a:chOff x="454523" y="725525"/>
            <a:chExt cx="1343807" cy="364633"/>
          </a:xfrm>
        </p:grpSpPr>
        <p:sp>
          <p:nvSpPr>
            <p:cNvPr id="35" name="Rectangle 7">
              <a:extLst>
                <a:ext uri="{FF2B5EF4-FFF2-40B4-BE49-F238E27FC236}">
                  <a16:creationId xmlns:a16="http://schemas.microsoft.com/office/drawing/2014/main" id="{C145B0C3-C946-B662-ABDE-4AB9CF4519A2}"/>
                </a:ext>
              </a:extLst>
            </p:cNvPr>
            <p:cNvSpPr txBox="1">
              <a:spLocks noChangeArrowheads="1"/>
            </p:cNvSpPr>
            <p:nvPr/>
          </p:nvSpPr>
          <p:spPr>
            <a:xfrm>
              <a:off x="495620" y="725525"/>
              <a:ext cx="1302710"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Prompt Engineering</a:t>
              </a:r>
            </a:p>
          </p:txBody>
        </p:sp>
        <p:cxnSp>
          <p:nvCxnSpPr>
            <p:cNvPr id="36" name="Straight Connector 35">
              <a:extLst>
                <a:ext uri="{FF2B5EF4-FFF2-40B4-BE49-F238E27FC236}">
                  <a16:creationId xmlns:a16="http://schemas.microsoft.com/office/drawing/2014/main" id="{2B29229E-2A1E-B763-E103-45AA3EF3E88F}"/>
                </a:ext>
              </a:extLst>
            </p:cNvPr>
            <p:cNvCxnSpPr>
              <a:cxnSpLocks/>
            </p:cNvCxnSpPr>
            <p:nvPr/>
          </p:nvCxnSpPr>
          <p:spPr>
            <a:xfrm>
              <a:off x="454523" y="1090158"/>
              <a:ext cx="13438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97E370CB-9281-CC2E-42AE-CE33293EF3B9}"/>
              </a:ext>
            </a:extLst>
          </p:cNvPr>
          <p:cNvGrpSpPr/>
          <p:nvPr/>
        </p:nvGrpSpPr>
        <p:grpSpPr>
          <a:xfrm>
            <a:off x="7141554" y="725525"/>
            <a:ext cx="1506826" cy="364633"/>
            <a:chOff x="454523" y="725525"/>
            <a:chExt cx="1506826" cy="364633"/>
          </a:xfrm>
        </p:grpSpPr>
        <p:sp>
          <p:nvSpPr>
            <p:cNvPr id="38" name="Rectangle 7">
              <a:extLst>
                <a:ext uri="{FF2B5EF4-FFF2-40B4-BE49-F238E27FC236}">
                  <a16:creationId xmlns:a16="http://schemas.microsoft.com/office/drawing/2014/main" id="{D72E871A-B4BB-5D4C-09E0-8CA53FC43BEE}"/>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b="1" kern="1200" dirty="0">
                  <a:latin typeface="Josefin Sans" pitchFamily="2" charset="0"/>
                  <a:ea typeface="+mj-ea"/>
                  <a:cs typeface="Calibri" panose="020F0502020204030204" pitchFamily="34" charset="0"/>
                </a:rPr>
                <a:t>Intégration de l’API Whisper</a:t>
              </a:r>
            </a:p>
          </p:txBody>
        </p:sp>
        <p:cxnSp>
          <p:nvCxnSpPr>
            <p:cNvPr id="39" name="Straight Connector 38">
              <a:extLst>
                <a:ext uri="{FF2B5EF4-FFF2-40B4-BE49-F238E27FC236}">
                  <a16:creationId xmlns:a16="http://schemas.microsoft.com/office/drawing/2014/main" id="{690164E4-BDD8-73AD-0D72-4ABE692B9B9E}"/>
                </a:ext>
              </a:extLst>
            </p:cNvPr>
            <p:cNvCxnSpPr>
              <a:cxnSpLocks/>
            </p:cNvCxnSpPr>
            <p:nvPr/>
          </p:nvCxnSpPr>
          <p:spPr>
            <a:xfrm>
              <a:off x="454523" y="1090158"/>
              <a:ext cx="1506826"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09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4">
          <a:extLst>
            <a:ext uri="{FF2B5EF4-FFF2-40B4-BE49-F238E27FC236}">
              <a16:creationId xmlns:a16="http://schemas.microsoft.com/office/drawing/2014/main" id="{BF7AF784-EA07-0372-BB84-EBF150B244EC}"/>
            </a:ext>
          </a:extLst>
        </p:cNvPr>
        <p:cNvGrpSpPr/>
        <p:nvPr/>
      </p:nvGrpSpPr>
      <p:grpSpPr>
        <a:xfrm>
          <a:off x="0" y="0"/>
          <a:ext cx="0" cy="0"/>
          <a:chOff x="0" y="0"/>
          <a:chExt cx="0" cy="0"/>
        </a:xfrm>
      </p:grpSpPr>
      <p:cxnSp>
        <p:nvCxnSpPr>
          <p:cNvPr id="5" name="Google Shape;439;p50">
            <a:extLst>
              <a:ext uri="{FF2B5EF4-FFF2-40B4-BE49-F238E27FC236}">
                <a16:creationId xmlns:a16="http://schemas.microsoft.com/office/drawing/2014/main" id="{2264D857-3B26-D896-2941-C5EC58A5A480}"/>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22" name="Group 21">
            <a:extLst>
              <a:ext uri="{FF2B5EF4-FFF2-40B4-BE49-F238E27FC236}">
                <a16:creationId xmlns:a16="http://schemas.microsoft.com/office/drawing/2014/main" id="{50971AB4-FB05-5F06-10FE-C4AB5E02CAFA}"/>
              </a:ext>
            </a:extLst>
          </p:cNvPr>
          <p:cNvGrpSpPr/>
          <p:nvPr/>
        </p:nvGrpSpPr>
        <p:grpSpPr>
          <a:xfrm>
            <a:off x="1998158" y="317615"/>
            <a:ext cx="1976097" cy="298489"/>
            <a:chOff x="2273551" y="317615"/>
            <a:chExt cx="1976097" cy="298489"/>
          </a:xfrm>
        </p:grpSpPr>
        <p:sp>
          <p:nvSpPr>
            <p:cNvPr id="7" name="Google Shape;446;p50">
              <a:extLst>
                <a:ext uri="{FF2B5EF4-FFF2-40B4-BE49-F238E27FC236}">
                  <a16:creationId xmlns:a16="http://schemas.microsoft.com/office/drawing/2014/main" id="{CE085D7C-66DD-58EF-5044-679265F13D47}"/>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Conception et Modélisation</a:t>
              </a:r>
            </a:p>
          </p:txBody>
        </p:sp>
        <p:sp>
          <p:nvSpPr>
            <p:cNvPr id="8" name="Google Shape;447;p50">
              <a:hlinkClick r:id="" action="ppaction://noaction"/>
              <a:extLst>
                <a:ext uri="{FF2B5EF4-FFF2-40B4-BE49-F238E27FC236}">
                  <a16:creationId xmlns:a16="http://schemas.microsoft.com/office/drawing/2014/main" id="{DD72CF35-DBAF-6D0E-04A2-94C8F892BE9C}"/>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32" name="Group 31">
            <a:extLst>
              <a:ext uri="{FF2B5EF4-FFF2-40B4-BE49-F238E27FC236}">
                <a16:creationId xmlns:a16="http://schemas.microsoft.com/office/drawing/2014/main" id="{E2C1A021-376D-3E1B-6C47-B0DD9543472E}"/>
              </a:ext>
            </a:extLst>
          </p:cNvPr>
          <p:cNvGrpSpPr/>
          <p:nvPr/>
        </p:nvGrpSpPr>
        <p:grpSpPr>
          <a:xfrm>
            <a:off x="3896313" y="317615"/>
            <a:ext cx="1976097" cy="298489"/>
            <a:chOff x="4289236" y="317615"/>
            <a:chExt cx="1976097" cy="298489"/>
          </a:xfrm>
        </p:grpSpPr>
        <p:sp>
          <p:nvSpPr>
            <p:cNvPr id="10" name="Google Shape;446;p50">
              <a:extLst>
                <a:ext uri="{FF2B5EF4-FFF2-40B4-BE49-F238E27FC236}">
                  <a16:creationId xmlns:a16="http://schemas.microsoft.com/office/drawing/2014/main" id="{83C5D394-07FF-3CEF-D47E-7F819AFB6012}"/>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11" name="Google Shape;447;p50">
              <a:hlinkClick r:id="" action="ppaction://noaction"/>
              <a:extLst>
                <a:ext uri="{FF2B5EF4-FFF2-40B4-BE49-F238E27FC236}">
                  <a16:creationId xmlns:a16="http://schemas.microsoft.com/office/drawing/2014/main" id="{DD5FD17C-A6DF-480A-F032-A3A1FC450E5C}"/>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20" name="Group 19">
            <a:extLst>
              <a:ext uri="{FF2B5EF4-FFF2-40B4-BE49-F238E27FC236}">
                <a16:creationId xmlns:a16="http://schemas.microsoft.com/office/drawing/2014/main" id="{E4DB259E-6C29-1728-FF60-7443D7B4F5CA}"/>
              </a:ext>
            </a:extLst>
          </p:cNvPr>
          <p:cNvGrpSpPr/>
          <p:nvPr/>
        </p:nvGrpSpPr>
        <p:grpSpPr>
          <a:xfrm>
            <a:off x="5794468" y="317615"/>
            <a:ext cx="1689000" cy="298489"/>
            <a:chOff x="6265333" y="317615"/>
            <a:chExt cx="1689000" cy="298489"/>
          </a:xfrm>
        </p:grpSpPr>
        <p:sp>
          <p:nvSpPr>
            <p:cNvPr id="13" name="Google Shape;446;p50">
              <a:extLst>
                <a:ext uri="{FF2B5EF4-FFF2-40B4-BE49-F238E27FC236}">
                  <a16:creationId xmlns:a16="http://schemas.microsoft.com/office/drawing/2014/main" id="{CEA008EE-4050-89C0-296E-EAF5C863154C}"/>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14" name="Google Shape;447;p50">
              <a:hlinkClick r:id="" action="ppaction://noaction"/>
              <a:extLst>
                <a:ext uri="{FF2B5EF4-FFF2-40B4-BE49-F238E27FC236}">
                  <a16:creationId xmlns:a16="http://schemas.microsoft.com/office/drawing/2014/main" id="{5DEB8C36-D8AB-7A77-D7C3-0ADDAEFE122A}"/>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19" name="Group 18">
            <a:extLst>
              <a:ext uri="{FF2B5EF4-FFF2-40B4-BE49-F238E27FC236}">
                <a16:creationId xmlns:a16="http://schemas.microsoft.com/office/drawing/2014/main" id="{522F3CA0-C16F-0563-38E7-910DE21E9365}"/>
              </a:ext>
            </a:extLst>
          </p:cNvPr>
          <p:cNvGrpSpPr/>
          <p:nvPr/>
        </p:nvGrpSpPr>
        <p:grpSpPr>
          <a:xfrm>
            <a:off x="7405526" y="317615"/>
            <a:ext cx="1689000" cy="298489"/>
            <a:chOff x="7569414" y="317615"/>
            <a:chExt cx="1689000" cy="298489"/>
          </a:xfrm>
        </p:grpSpPr>
        <p:sp>
          <p:nvSpPr>
            <p:cNvPr id="16" name="Google Shape;446;p50">
              <a:extLst>
                <a:ext uri="{FF2B5EF4-FFF2-40B4-BE49-F238E27FC236}">
                  <a16:creationId xmlns:a16="http://schemas.microsoft.com/office/drawing/2014/main" id="{B6083635-2D0A-DD50-2C2E-96708FD39E38}"/>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17" name="Google Shape;447;p50">
              <a:hlinkClick r:id="" action="ppaction://noaction"/>
              <a:extLst>
                <a:ext uri="{FF2B5EF4-FFF2-40B4-BE49-F238E27FC236}">
                  <a16:creationId xmlns:a16="http://schemas.microsoft.com/office/drawing/2014/main" id="{F3BF1FDD-A9B0-FFE9-3A1C-9965FA343975}"/>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8" name="Group 27">
            <a:extLst>
              <a:ext uri="{FF2B5EF4-FFF2-40B4-BE49-F238E27FC236}">
                <a16:creationId xmlns:a16="http://schemas.microsoft.com/office/drawing/2014/main" id="{18867F4E-A816-7905-B2D2-D219D92861D4}"/>
              </a:ext>
            </a:extLst>
          </p:cNvPr>
          <p:cNvGrpSpPr/>
          <p:nvPr/>
        </p:nvGrpSpPr>
        <p:grpSpPr>
          <a:xfrm>
            <a:off x="387100" y="317615"/>
            <a:ext cx="1689000" cy="298489"/>
            <a:chOff x="2273551" y="317615"/>
            <a:chExt cx="1689000" cy="298489"/>
          </a:xfrm>
        </p:grpSpPr>
        <p:sp>
          <p:nvSpPr>
            <p:cNvPr id="29" name="Google Shape;446;p50">
              <a:extLst>
                <a:ext uri="{FF2B5EF4-FFF2-40B4-BE49-F238E27FC236}">
                  <a16:creationId xmlns:a16="http://schemas.microsoft.com/office/drawing/2014/main" id="{E5AEE20F-ED0E-4050-0636-0C551137B17B}"/>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30" name="Google Shape;447;p50">
              <a:hlinkClick r:id="rId3" action="ppaction://hlinksldjump"/>
              <a:extLst>
                <a:ext uri="{FF2B5EF4-FFF2-40B4-BE49-F238E27FC236}">
                  <a16:creationId xmlns:a16="http://schemas.microsoft.com/office/drawing/2014/main" id="{12EA088A-C80F-E59F-BAAF-51AD37DB075F}"/>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grpSp>
        <p:nvGrpSpPr>
          <p:cNvPr id="56" name="Group 55">
            <a:extLst>
              <a:ext uri="{FF2B5EF4-FFF2-40B4-BE49-F238E27FC236}">
                <a16:creationId xmlns:a16="http://schemas.microsoft.com/office/drawing/2014/main" id="{472FEBD5-E2F8-CD6D-AC3F-5B06EC8168AC}"/>
              </a:ext>
            </a:extLst>
          </p:cNvPr>
          <p:cNvGrpSpPr/>
          <p:nvPr/>
        </p:nvGrpSpPr>
        <p:grpSpPr>
          <a:xfrm>
            <a:off x="7556114" y="725525"/>
            <a:ext cx="1387824" cy="364633"/>
            <a:chOff x="454523" y="725525"/>
            <a:chExt cx="1387824" cy="364633"/>
          </a:xfrm>
        </p:grpSpPr>
        <p:sp>
          <p:nvSpPr>
            <p:cNvPr id="57" name="Rectangle 7">
              <a:extLst>
                <a:ext uri="{FF2B5EF4-FFF2-40B4-BE49-F238E27FC236}">
                  <a16:creationId xmlns:a16="http://schemas.microsoft.com/office/drawing/2014/main" id="{8D1CB158-B867-3617-E99F-A1B540BE254B}"/>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58" name="Straight Connector 57">
              <a:extLst>
                <a:ext uri="{FF2B5EF4-FFF2-40B4-BE49-F238E27FC236}">
                  <a16:creationId xmlns:a16="http://schemas.microsoft.com/office/drawing/2014/main" id="{C5902B2D-48C8-99E9-4E1D-BE1A060CA45B}"/>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Google Shape;1745;p82">
            <a:extLst>
              <a:ext uri="{FF2B5EF4-FFF2-40B4-BE49-F238E27FC236}">
                <a16:creationId xmlns:a16="http://schemas.microsoft.com/office/drawing/2014/main" id="{90C6B6D6-808A-1C43-A532-36A7C7C43072}"/>
              </a:ext>
            </a:extLst>
          </p:cNvPr>
          <p:cNvSpPr txBox="1">
            <a:spLocks/>
          </p:cNvSpPr>
          <p:nvPr/>
        </p:nvSpPr>
        <p:spPr>
          <a:xfrm>
            <a:off x="387099" y="1157136"/>
            <a:ext cx="8160847" cy="2446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marR="50800" algn="ctr">
              <a:lnSpc>
                <a:spcPct val="150000"/>
              </a:lnSpc>
              <a:buClr>
                <a:srgbClr val="FF6D00"/>
              </a:buClr>
              <a:buSzPts val="1400"/>
            </a:pPr>
            <a:r>
              <a:rPr lang="fr-FR" sz="2000" dirty="0">
                <a:uFill>
                  <a:noFill/>
                </a:uFill>
                <a:latin typeface="Segoe Pro Semibold" panose="020B0702040504020203" pitchFamily="34" charset="0"/>
              </a:rPr>
              <a:t>Architecture </a:t>
            </a:r>
            <a:r>
              <a:rPr lang="fr-FR" sz="2000" dirty="0" err="1">
                <a:uFill>
                  <a:noFill/>
                </a:uFill>
                <a:latin typeface="Segoe Pro Semibold" panose="020B0702040504020203" pitchFamily="34" charset="0"/>
              </a:rPr>
              <a:t>Micoservice</a:t>
            </a:r>
            <a:r>
              <a:rPr lang="fr-FR" sz="2000" dirty="0">
                <a:uFill>
                  <a:noFill/>
                </a:uFill>
                <a:latin typeface="Segoe Pro Semibold" panose="020B0702040504020203" pitchFamily="34" charset="0"/>
              </a:rPr>
              <a:t> </a:t>
            </a:r>
          </a:p>
          <a:p>
            <a:pPr marL="139700" marR="50800" algn="ctr">
              <a:lnSpc>
                <a:spcPct val="150000"/>
              </a:lnSpc>
              <a:buClr>
                <a:srgbClr val="FF6D00"/>
              </a:buClr>
              <a:buSzPts val="1400"/>
            </a:pPr>
            <a:endParaRPr lang="fr-FR" sz="2000" dirty="0">
              <a:uFill>
                <a:noFill/>
              </a:uFill>
              <a:latin typeface="Josefin Sans" pitchFamily="2" charset="0"/>
            </a:endParaRPr>
          </a:p>
        </p:txBody>
      </p:sp>
      <p:pic>
        <p:nvPicPr>
          <p:cNvPr id="4" name="Image 3">
            <a:extLst>
              <a:ext uri="{FF2B5EF4-FFF2-40B4-BE49-F238E27FC236}">
                <a16:creationId xmlns:a16="http://schemas.microsoft.com/office/drawing/2014/main" id="{E62AA9B0-77FA-3B31-7F9F-5B8B3F086247}"/>
              </a:ext>
            </a:extLst>
          </p:cNvPr>
          <p:cNvPicPr>
            <a:picLocks noChangeAspect="1"/>
          </p:cNvPicPr>
          <p:nvPr/>
        </p:nvPicPr>
        <p:blipFill>
          <a:blip r:embed="rId4"/>
          <a:stretch>
            <a:fillRect/>
          </a:stretch>
        </p:blipFill>
        <p:spPr>
          <a:xfrm>
            <a:off x="1693889" y="1731547"/>
            <a:ext cx="5231705" cy="2815524"/>
          </a:xfrm>
          <a:prstGeom prst="rect">
            <a:avLst/>
          </a:prstGeom>
        </p:spPr>
      </p:pic>
      <p:grpSp>
        <p:nvGrpSpPr>
          <p:cNvPr id="3" name="Group 2">
            <a:extLst>
              <a:ext uri="{FF2B5EF4-FFF2-40B4-BE49-F238E27FC236}">
                <a16:creationId xmlns:a16="http://schemas.microsoft.com/office/drawing/2014/main" id="{BFFAA2A3-C787-0B25-5B03-CEA64371F7BE}"/>
              </a:ext>
            </a:extLst>
          </p:cNvPr>
          <p:cNvGrpSpPr/>
          <p:nvPr/>
        </p:nvGrpSpPr>
        <p:grpSpPr>
          <a:xfrm>
            <a:off x="454523" y="725525"/>
            <a:ext cx="1506826" cy="364633"/>
            <a:chOff x="454523" y="725525"/>
            <a:chExt cx="1506826" cy="364633"/>
          </a:xfrm>
        </p:grpSpPr>
        <p:sp>
          <p:nvSpPr>
            <p:cNvPr id="6" name="Rectangle 7">
              <a:extLst>
                <a:ext uri="{FF2B5EF4-FFF2-40B4-BE49-F238E27FC236}">
                  <a16:creationId xmlns:a16="http://schemas.microsoft.com/office/drawing/2014/main" id="{AACEB183-6CCD-1A55-B24C-1D2B22C32794}"/>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Collecte des données</a:t>
              </a:r>
            </a:p>
          </p:txBody>
        </p:sp>
        <p:cxnSp>
          <p:nvCxnSpPr>
            <p:cNvPr id="9" name="Straight Connector 8">
              <a:extLst>
                <a:ext uri="{FF2B5EF4-FFF2-40B4-BE49-F238E27FC236}">
                  <a16:creationId xmlns:a16="http://schemas.microsoft.com/office/drawing/2014/main" id="{D4029162-2B7B-BD32-650C-D64D6BCB3851}"/>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B1D77A3-0B83-7D98-62D3-CB59FB69B038}"/>
              </a:ext>
            </a:extLst>
          </p:cNvPr>
          <p:cNvGrpSpPr/>
          <p:nvPr/>
        </p:nvGrpSpPr>
        <p:grpSpPr>
          <a:xfrm>
            <a:off x="2177310" y="725525"/>
            <a:ext cx="1576934" cy="364633"/>
            <a:chOff x="454523" y="725525"/>
            <a:chExt cx="1576934" cy="364633"/>
          </a:xfrm>
        </p:grpSpPr>
        <p:sp>
          <p:nvSpPr>
            <p:cNvPr id="15" name="Rectangle 7">
              <a:extLst>
                <a:ext uri="{FF2B5EF4-FFF2-40B4-BE49-F238E27FC236}">
                  <a16:creationId xmlns:a16="http://schemas.microsoft.com/office/drawing/2014/main" id="{61B9D85D-7429-9AD4-C03B-C733143830D1}"/>
                </a:ext>
              </a:extLst>
            </p:cNvPr>
            <p:cNvSpPr txBox="1">
              <a:spLocks noChangeArrowheads="1"/>
            </p:cNvSpPr>
            <p:nvPr/>
          </p:nvSpPr>
          <p:spPr>
            <a:xfrm>
              <a:off x="495620" y="725525"/>
              <a:ext cx="1535837"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Fine-</a:t>
              </a:r>
              <a:r>
                <a:rPr lang="fr-FR" sz="1050" kern="1200" dirty="0" err="1">
                  <a:solidFill>
                    <a:srgbClr val="BFBFBF"/>
                  </a:solidFill>
                  <a:latin typeface="Josefin Sans" pitchFamily="2" charset="0"/>
                  <a:ea typeface="+mj-ea"/>
                  <a:cs typeface="Calibri" panose="020F0502020204030204" pitchFamily="34" charset="0"/>
                </a:rPr>
                <a:t>tunning</a:t>
              </a:r>
              <a:r>
                <a:rPr lang="fr-FR" sz="1050" kern="1200" dirty="0">
                  <a:solidFill>
                    <a:srgbClr val="BFBFBF"/>
                  </a:solidFill>
                  <a:latin typeface="Josefin Sans" pitchFamily="2" charset="0"/>
                  <a:ea typeface="+mj-ea"/>
                  <a:cs typeface="Calibri" panose="020F0502020204030204" pitchFamily="34" charset="0"/>
                </a:rPr>
                <a:t> du modèle </a:t>
              </a:r>
            </a:p>
          </p:txBody>
        </p:sp>
        <p:cxnSp>
          <p:nvCxnSpPr>
            <p:cNvPr id="18" name="Straight Connector 17">
              <a:extLst>
                <a:ext uri="{FF2B5EF4-FFF2-40B4-BE49-F238E27FC236}">
                  <a16:creationId xmlns:a16="http://schemas.microsoft.com/office/drawing/2014/main" id="{CCD14A87-D1C0-F0D1-D2F5-A9B652579ED3}"/>
                </a:ext>
              </a:extLst>
            </p:cNvPr>
            <p:cNvCxnSpPr>
              <a:cxnSpLocks/>
            </p:cNvCxnSpPr>
            <p:nvPr/>
          </p:nvCxnSpPr>
          <p:spPr>
            <a:xfrm>
              <a:off x="454523" y="1090158"/>
              <a:ext cx="157693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6900B2A3-1CA6-4FA1-2BEF-CDA60CC45957}"/>
              </a:ext>
            </a:extLst>
          </p:cNvPr>
          <p:cNvGrpSpPr/>
          <p:nvPr/>
        </p:nvGrpSpPr>
        <p:grpSpPr>
          <a:xfrm>
            <a:off x="3900097" y="725525"/>
            <a:ext cx="1506826" cy="364633"/>
            <a:chOff x="454523" y="725525"/>
            <a:chExt cx="1506826" cy="364633"/>
          </a:xfrm>
        </p:grpSpPr>
        <p:sp>
          <p:nvSpPr>
            <p:cNvPr id="33" name="Rectangle 7">
              <a:extLst>
                <a:ext uri="{FF2B5EF4-FFF2-40B4-BE49-F238E27FC236}">
                  <a16:creationId xmlns:a16="http://schemas.microsoft.com/office/drawing/2014/main" id="{7430A450-75BD-078A-54B6-4E67DA1E5FE0}"/>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WhatsApp</a:t>
              </a:r>
            </a:p>
          </p:txBody>
        </p:sp>
        <p:cxnSp>
          <p:nvCxnSpPr>
            <p:cNvPr id="34" name="Straight Connector 33">
              <a:extLst>
                <a:ext uri="{FF2B5EF4-FFF2-40B4-BE49-F238E27FC236}">
                  <a16:creationId xmlns:a16="http://schemas.microsoft.com/office/drawing/2014/main" id="{1688A89C-EFAD-D1AE-A725-43447AAC623D}"/>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80B2003B-3138-1B6E-083E-58A599724233}"/>
              </a:ext>
            </a:extLst>
          </p:cNvPr>
          <p:cNvGrpSpPr/>
          <p:nvPr/>
        </p:nvGrpSpPr>
        <p:grpSpPr>
          <a:xfrm>
            <a:off x="5622884" y="725525"/>
            <a:ext cx="1343807" cy="364633"/>
            <a:chOff x="454523" y="725525"/>
            <a:chExt cx="1343807" cy="364633"/>
          </a:xfrm>
        </p:grpSpPr>
        <p:sp>
          <p:nvSpPr>
            <p:cNvPr id="36" name="Rectangle 7">
              <a:extLst>
                <a:ext uri="{FF2B5EF4-FFF2-40B4-BE49-F238E27FC236}">
                  <a16:creationId xmlns:a16="http://schemas.microsoft.com/office/drawing/2014/main" id="{650F3C68-DF20-56C8-EA78-E9058559E1EF}"/>
                </a:ext>
              </a:extLst>
            </p:cNvPr>
            <p:cNvSpPr txBox="1">
              <a:spLocks noChangeArrowheads="1"/>
            </p:cNvSpPr>
            <p:nvPr/>
          </p:nvSpPr>
          <p:spPr>
            <a:xfrm>
              <a:off x="495620" y="725525"/>
              <a:ext cx="1302710"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Prompt Engineering</a:t>
              </a:r>
            </a:p>
          </p:txBody>
        </p:sp>
        <p:cxnSp>
          <p:nvCxnSpPr>
            <p:cNvPr id="37" name="Straight Connector 36">
              <a:extLst>
                <a:ext uri="{FF2B5EF4-FFF2-40B4-BE49-F238E27FC236}">
                  <a16:creationId xmlns:a16="http://schemas.microsoft.com/office/drawing/2014/main" id="{36C138C4-7D4C-5928-D275-AE955CA39B33}"/>
                </a:ext>
              </a:extLst>
            </p:cNvPr>
            <p:cNvCxnSpPr>
              <a:cxnSpLocks/>
            </p:cNvCxnSpPr>
            <p:nvPr/>
          </p:nvCxnSpPr>
          <p:spPr>
            <a:xfrm>
              <a:off x="454523" y="1090158"/>
              <a:ext cx="13438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B2EB0A21-7C37-16D6-ED8B-1C84E7EE0430}"/>
              </a:ext>
            </a:extLst>
          </p:cNvPr>
          <p:cNvGrpSpPr/>
          <p:nvPr/>
        </p:nvGrpSpPr>
        <p:grpSpPr>
          <a:xfrm>
            <a:off x="7141554" y="725525"/>
            <a:ext cx="1506826" cy="364633"/>
            <a:chOff x="454523" y="725525"/>
            <a:chExt cx="1506826" cy="364633"/>
          </a:xfrm>
        </p:grpSpPr>
        <p:sp>
          <p:nvSpPr>
            <p:cNvPr id="39" name="Rectangle 7">
              <a:extLst>
                <a:ext uri="{FF2B5EF4-FFF2-40B4-BE49-F238E27FC236}">
                  <a16:creationId xmlns:a16="http://schemas.microsoft.com/office/drawing/2014/main" id="{267D1996-B4E3-4EBC-0E8C-1512DFA71B45}"/>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b="1" kern="1200" dirty="0">
                  <a:latin typeface="Josefin Sans" pitchFamily="2" charset="0"/>
                  <a:ea typeface="+mj-ea"/>
                  <a:cs typeface="Calibri" panose="020F0502020204030204" pitchFamily="34" charset="0"/>
                </a:rPr>
                <a:t>Intégration de l’API Whisper</a:t>
              </a:r>
            </a:p>
          </p:txBody>
        </p:sp>
        <p:cxnSp>
          <p:nvCxnSpPr>
            <p:cNvPr id="42" name="Straight Connector 41">
              <a:extLst>
                <a:ext uri="{FF2B5EF4-FFF2-40B4-BE49-F238E27FC236}">
                  <a16:creationId xmlns:a16="http://schemas.microsoft.com/office/drawing/2014/main" id="{3CB75465-18BD-A068-F7AB-CF86A36C2EB3}"/>
                </a:ext>
              </a:extLst>
            </p:cNvPr>
            <p:cNvCxnSpPr>
              <a:cxnSpLocks/>
            </p:cNvCxnSpPr>
            <p:nvPr/>
          </p:nvCxnSpPr>
          <p:spPr>
            <a:xfrm>
              <a:off x="454523" y="1090158"/>
              <a:ext cx="1506826"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120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4">
          <a:extLst>
            <a:ext uri="{FF2B5EF4-FFF2-40B4-BE49-F238E27FC236}">
              <a16:creationId xmlns:a16="http://schemas.microsoft.com/office/drawing/2014/main" id="{A5F1559A-EC0F-BD34-BC07-007E79C24A7C}"/>
            </a:ext>
          </a:extLst>
        </p:cNvPr>
        <p:cNvGrpSpPr/>
        <p:nvPr/>
      </p:nvGrpSpPr>
      <p:grpSpPr>
        <a:xfrm>
          <a:off x="0" y="0"/>
          <a:ext cx="0" cy="0"/>
          <a:chOff x="0" y="0"/>
          <a:chExt cx="0" cy="0"/>
        </a:xfrm>
      </p:grpSpPr>
      <p:cxnSp>
        <p:nvCxnSpPr>
          <p:cNvPr id="5" name="Google Shape;439;p50">
            <a:extLst>
              <a:ext uri="{FF2B5EF4-FFF2-40B4-BE49-F238E27FC236}">
                <a16:creationId xmlns:a16="http://schemas.microsoft.com/office/drawing/2014/main" id="{29E03256-CF8E-E131-FFCB-BFE047C4BF9B}"/>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22" name="Group 21">
            <a:extLst>
              <a:ext uri="{FF2B5EF4-FFF2-40B4-BE49-F238E27FC236}">
                <a16:creationId xmlns:a16="http://schemas.microsoft.com/office/drawing/2014/main" id="{030F633D-81E0-BF88-6626-6B9320872DAB}"/>
              </a:ext>
            </a:extLst>
          </p:cNvPr>
          <p:cNvGrpSpPr/>
          <p:nvPr/>
        </p:nvGrpSpPr>
        <p:grpSpPr>
          <a:xfrm>
            <a:off x="1998158" y="317615"/>
            <a:ext cx="1976097" cy="298489"/>
            <a:chOff x="2273551" y="317615"/>
            <a:chExt cx="1976097" cy="298489"/>
          </a:xfrm>
        </p:grpSpPr>
        <p:sp>
          <p:nvSpPr>
            <p:cNvPr id="7" name="Google Shape;446;p50">
              <a:extLst>
                <a:ext uri="{FF2B5EF4-FFF2-40B4-BE49-F238E27FC236}">
                  <a16:creationId xmlns:a16="http://schemas.microsoft.com/office/drawing/2014/main" id="{C95758FE-A921-F4D6-9B51-B27685C05C54}"/>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Conception et Modélisation</a:t>
              </a:r>
            </a:p>
          </p:txBody>
        </p:sp>
        <p:sp>
          <p:nvSpPr>
            <p:cNvPr id="8" name="Google Shape;447;p50">
              <a:hlinkClick r:id="" action="ppaction://noaction"/>
              <a:extLst>
                <a:ext uri="{FF2B5EF4-FFF2-40B4-BE49-F238E27FC236}">
                  <a16:creationId xmlns:a16="http://schemas.microsoft.com/office/drawing/2014/main" id="{D871C78C-0D06-BDB8-0A8C-CDA4DEC0222E}"/>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32" name="Group 31">
            <a:extLst>
              <a:ext uri="{FF2B5EF4-FFF2-40B4-BE49-F238E27FC236}">
                <a16:creationId xmlns:a16="http://schemas.microsoft.com/office/drawing/2014/main" id="{E1B303AD-D819-A879-3C82-D00D1A23E65D}"/>
              </a:ext>
            </a:extLst>
          </p:cNvPr>
          <p:cNvGrpSpPr/>
          <p:nvPr/>
        </p:nvGrpSpPr>
        <p:grpSpPr>
          <a:xfrm>
            <a:off x="3896313" y="317615"/>
            <a:ext cx="1976097" cy="298489"/>
            <a:chOff x="4289236" y="317615"/>
            <a:chExt cx="1976097" cy="298489"/>
          </a:xfrm>
        </p:grpSpPr>
        <p:sp>
          <p:nvSpPr>
            <p:cNvPr id="10" name="Google Shape;446;p50">
              <a:extLst>
                <a:ext uri="{FF2B5EF4-FFF2-40B4-BE49-F238E27FC236}">
                  <a16:creationId xmlns:a16="http://schemas.microsoft.com/office/drawing/2014/main" id="{EBC39702-BFFD-6E5C-4C5B-44912BB1F8CF}"/>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11" name="Google Shape;447;p50">
              <a:hlinkClick r:id="" action="ppaction://noaction"/>
              <a:extLst>
                <a:ext uri="{FF2B5EF4-FFF2-40B4-BE49-F238E27FC236}">
                  <a16:creationId xmlns:a16="http://schemas.microsoft.com/office/drawing/2014/main" id="{E02E2685-B7AB-FE04-6979-4E459C3883BF}"/>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20" name="Group 19">
            <a:extLst>
              <a:ext uri="{FF2B5EF4-FFF2-40B4-BE49-F238E27FC236}">
                <a16:creationId xmlns:a16="http://schemas.microsoft.com/office/drawing/2014/main" id="{8F407A46-DA7E-6A6B-D2EF-887853D8A0C6}"/>
              </a:ext>
            </a:extLst>
          </p:cNvPr>
          <p:cNvGrpSpPr/>
          <p:nvPr/>
        </p:nvGrpSpPr>
        <p:grpSpPr>
          <a:xfrm>
            <a:off x="5794468" y="317615"/>
            <a:ext cx="1689000" cy="298489"/>
            <a:chOff x="6265333" y="317615"/>
            <a:chExt cx="1689000" cy="298489"/>
          </a:xfrm>
        </p:grpSpPr>
        <p:sp>
          <p:nvSpPr>
            <p:cNvPr id="13" name="Google Shape;446;p50">
              <a:extLst>
                <a:ext uri="{FF2B5EF4-FFF2-40B4-BE49-F238E27FC236}">
                  <a16:creationId xmlns:a16="http://schemas.microsoft.com/office/drawing/2014/main" id="{E39C3DD1-E240-86EC-EBCA-E0EDB8405142}"/>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14" name="Google Shape;447;p50">
              <a:hlinkClick r:id="" action="ppaction://noaction"/>
              <a:extLst>
                <a:ext uri="{FF2B5EF4-FFF2-40B4-BE49-F238E27FC236}">
                  <a16:creationId xmlns:a16="http://schemas.microsoft.com/office/drawing/2014/main" id="{95B33DBE-D67A-0AA3-22D4-A57EE469CD8B}"/>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19" name="Group 18">
            <a:extLst>
              <a:ext uri="{FF2B5EF4-FFF2-40B4-BE49-F238E27FC236}">
                <a16:creationId xmlns:a16="http://schemas.microsoft.com/office/drawing/2014/main" id="{0D82977D-6847-498B-4942-48BE5A12757C}"/>
              </a:ext>
            </a:extLst>
          </p:cNvPr>
          <p:cNvGrpSpPr/>
          <p:nvPr/>
        </p:nvGrpSpPr>
        <p:grpSpPr>
          <a:xfrm>
            <a:off x="7405526" y="317615"/>
            <a:ext cx="1689000" cy="298489"/>
            <a:chOff x="7569414" y="317615"/>
            <a:chExt cx="1689000" cy="298489"/>
          </a:xfrm>
        </p:grpSpPr>
        <p:sp>
          <p:nvSpPr>
            <p:cNvPr id="16" name="Google Shape;446;p50">
              <a:extLst>
                <a:ext uri="{FF2B5EF4-FFF2-40B4-BE49-F238E27FC236}">
                  <a16:creationId xmlns:a16="http://schemas.microsoft.com/office/drawing/2014/main" id="{F8848ABE-1D6B-D2A5-F5AE-688C7936A20A}"/>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17" name="Google Shape;447;p50">
              <a:hlinkClick r:id="" action="ppaction://noaction"/>
              <a:extLst>
                <a:ext uri="{FF2B5EF4-FFF2-40B4-BE49-F238E27FC236}">
                  <a16:creationId xmlns:a16="http://schemas.microsoft.com/office/drawing/2014/main" id="{B045EB0C-D6A3-8614-849D-9DFC93A800F5}"/>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8" name="Group 27">
            <a:extLst>
              <a:ext uri="{FF2B5EF4-FFF2-40B4-BE49-F238E27FC236}">
                <a16:creationId xmlns:a16="http://schemas.microsoft.com/office/drawing/2014/main" id="{0B93BC27-8214-ADA4-6264-793607AA6317}"/>
              </a:ext>
            </a:extLst>
          </p:cNvPr>
          <p:cNvGrpSpPr/>
          <p:nvPr/>
        </p:nvGrpSpPr>
        <p:grpSpPr>
          <a:xfrm>
            <a:off x="387100" y="317615"/>
            <a:ext cx="1689000" cy="298489"/>
            <a:chOff x="2273551" y="317615"/>
            <a:chExt cx="1689000" cy="298489"/>
          </a:xfrm>
        </p:grpSpPr>
        <p:sp>
          <p:nvSpPr>
            <p:cNvPr id="29" name="Google Shape;446;p50">
              <a:extLst>
                <a:ext uri="{FF2B5EF4-FFF2-40B4-BE49-F238E27FC236}">
                  <a16:creationId xmlns:a16="http://schemas.microsoft.com/office/drawing/2014/main" id="{73A3B8A9-0731-3FE1-1C7A-1F9B67AD17D0}"/>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30" name="Google Shape;447;p50">
              <a:hlinkClick r:id="rId3" action="ppaction://hlinksldjump"/>
              <a:extLst>
                <a:ext uri="{FF2B5EF4-FFF2-40B4-BE49-F238E27FC236}">
                  <a16:creationId xmlns:a16="http://schemas.microsoft.com/office/drawing/2014/main" id="{2A9352F3-3DC2-636E-4D3B-A4C358B9971C}"/>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grpSp>
        <p:nvGrpSpPr>
          <p:cNvPr id="56" name="Group 55">
            <a:extLst>
              <a:ext uri="{FF2B5EF4-FFF2-40B4-BE49-F238E27FC236}">
                <a16:creationId xmlns:a16="http://schemas.microsoft.com/office/drawing/2014/main" id="{63837CDB-1171-3E4C-4A87-E0884F53BF54}"/>
              </a:ext>
            </a:extLst>
          </p:cNvPr>
          <p:cNvGrpSpPr/>
          <p:nvPr/>
        </p:nvGrpSpPr>
        <p:grpSpPr>
          <a:xfrm>
            <a:off x="7556114" y="725525"/>
            <a:ext cx="1387824" cy="364633"/>
            <a:chOff x="454523" y="725525"/>
            <a:chExt cx="1387824" cy="364633"/>
          </a:xfrm>
        </p:grpSpPr>
        <p:sp>
          <p:nvSpPr>
            <p:cNvPr id="57" name="Rectangle 7">
              <a:extLst>
                <a:ext uri="{FF2B5EF4-FFF2-40B4-BE49-F238E27FC236}">
                  <a16:creationId xmlns:a16="http://schemas.microsoft.com/office/drawing/2014/main" id="{431791C5-10B3-5421-3772-AA291EDE513C}"/>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58" name="Straight Connector 57">
              <a:extLst>
                <a:ext uri="{FF2B5EF4-FFF2-40B4-BE49-F238E27FC236}">
                  <a16:creationId xmlns:a16="http://schemas.microsoft.com/office/drawing/2014/main" id="{6B6D7A6F-AE98-747F-B2FF-2B5F2D866A96}"/>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Google Shape;1745;p82">
            <a:extLst>
              <a:ext uri="{FF2B5EF4-FFF2-40B4-BE49-F238E27FC236}">
                <a16:creationId xmlns:a16="http://schemas.microsoft.com/office/drawing/2014/main" id="{29171221-F717-3F85-369A-8B18AF6E041A}"/>
              </a:ext>
            </a:extLst>
          </p:cNvPr>
          <p:cNvSpPr txBox="1">
            <a:spLocks/>
          </p:cNvSpPr>
          <p:nvPr/>
        </p:nvSpPr>
        <p:spPr>
          <a:xfrm>
            <a:off x="387099" y="1157136"/>
            <a:ext cx="8160847" cy="2446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marR="50800" algn="ctr">
              <a:lnSpc>
                <a:spcPct val="150000"/>
              </a:lnSpc>
              <a:buClr>
                <a:srgbClr val="FF6D00"/>
              </a:buClr>
              <a:buSzPts val="1400"/>
            </a:pPr>
            <a:r>
              <a:rPr lang="fr-FR" sz="2000" dirty="0">
                <a:uFill>
                  <a:noFill/>
                </a:uFill>
                <a:latin typeface="Segoe Pro Semibold" panose="020B0702040504020203" pitchFamily="34" charset="0"/>
              </a:rPr>
              <a:t>Architecture </a:t>
            </a:r>
            <a:r>
              <a:rPr lang="fr-FR" sz="2000" dirty="0" err="1">
                <a:uFill>
                  <a:noFill/>
                </a:uFill>
                <a:latin typeface="Segoe Pro Semibold" panose="020B0702040504020203" pitchFamily="34" charset="0"/>
              </a:rPr>
              <a:t>Micoservice</a:t>
            </a:r>
            <a:r>
              <a:rPr lang="fr-FR" sz="2000" dirty="0">
                <a:uFill>
                  <a:noFill/>
                </a:uFill>
                <a:latin typeface="Segoe Pro Semibold" panose="020B0702040504020203" pitchFamily="34" charset="0"/>
              </a:rPr>
              <a:t> </a:t>
            </a:r>
          </a:p>
          <a:p>
            <a:pPr marL="139700" marR="50800" algn="ctr">
              <a:lnSpc>
                <a:spcPct val="150000"/>
              </a:lnSpc>
              <a:buClr>
                <a:srgbClr val="FF6D00"/>
              </a:buClr>
              <a:buSzPts val="1400"/>
            </a:pPr>
            <a:endParaRPr lang="fr-FR" sz="2000" dirty="0">
              <a:uFill>
                <a:noFill/>
              </a:uFill>
              <a:latin typeface="Josefin Sans" pitchFamily="2" charset="0"/>
            </a:endParaRPr>
          </a:p>
        </p:txBody>
      </p:sp>
      <p:grpSp>
        <p:nvGrpSpPr>
          <p:cNvPr id="3" name="Group 2">
            <a:extLst>
              <a:ext uri="{FF2B5EF4-FFF2-40B4-BE49-F238E27FC236}">
                <a16:creationId xmlns:a16="http://schemas.microsoft.com/office/drawing/2014/main" id="{E5CC0618-FD05-0EA1-B54C-7FFF6A39DFD1}"/>
              </a:ext>
            </a:extLst>
          </p:cNvPr>
          <p:cNvGrpSpPr/>
          <p:nvPr/>
        </p:nvGrpSpPr>
        <p:grpSpPr>
          <a:xfrm>
            <a:off x="454523" y="725525"/>
            <a:ext cx="1506826" cy="364633"/>
            <a:chOff x="454523" y="725525"/>
            <a:chExt cx="1506826" cy="364633"/>
          </a:xfrm>
        </p:grpSpPr>
        <p:sp>
          <p:nvSpPr>
            <p:cNvPr id="6" name="Rectangle 7">
              <a:extLst>
                <a:ext uri="{FF2B5EF4-FFF2-40B4-BE49-F238E27FC236}">
                  <a16:creationId xmlns:a16="http://schemas.microsoft.com/office/drawing/2014/main" id="{02DF8FA1-1445-2A9E-BBF0-382763CFFF03}"/>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Collecte des données</a:t>
              </a:r>
            </a:p>
          </p:txBody>
        </p:sp>
        <p:cxnSp>
          <p:nvCxnSpPr>
            <p:cNvPr id="9" name="Straight Connector 8">
              <a:extLst>
                <a:ext uri="{FF2B5EF4-FFF2-40B4-BE49-F238E27FC236}">
                  <a16:creationId xmlns:a16="http://schemas.microsoft.com/office/drawing/2014/main" id="{EFF37BB3-C2C1-DA97-2D99-4DC252ECE4CD}"/>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AEBA769-88EA-9F63-E197-1344668A71ED}"/>
              </a:ext>
            </a:extLst>
          </p:cNvPr>
          <p:cNvGrpSpPr/>
          <p:nvPr/>
        </p:nvGrpSpPr>
        <p:grpSpPr>
          <a:xfrm>
            <a:off x="2177310" y="725525"/>
            <a:ext cx="1576934" cy="364633"/>
            <a:chOff x="454523" y="725525"/>
            <a:chExt cx="1576934" cy="364633"/>
          </a:xfrm>
        </p:grpSpPr>
        <p:sp>
          <p:nvSpPr>
            <p:cNvPr id="15" name="Rectangle 7">
              <a:extLst>
                <a:ext uri="{FF2B5EF4-FFF2-40B4-BE49-F238E27FC236}">
                  <a16:creationId xmlns:a16="http://schemas.microsoft.com/office/drawing/2014/main" id="{462F7B8C-FD32-B61F-5193-DF41145E7203}"/>
                </a:ext>
              </a:extLst>
            </p:cNvPr>
            <p:cNvSpPr txBox="1">
              <a:spLocks noChangeArrowheads="1"/>
            </p:cNvSpPr>
            <p:nvPr/>
          </p:nvSpPr>
          <p:spPr>
            <a:xfrm>
              <a:off x="495620" y="725525"/>
              <a:ext cx="1535837"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Fine-</a:t>
              </a:r>
              <a:r>
                <a:rPr lang="fr-FR" sz="1050" kern="1200" dirty="0" err="1">
                  <a:solidFill>
                    <a:srgbClr val="BFBFBF"/>
                  </a:solidFill>
                  <a:latin typeface="Josefin Sans" pitchFamily="2" charset="0"/>
                  <a:ea typeface="+mj-ea"/>
                  <a:cs typeface="Calibri" panose="020F0502020204030204" pitchFamily="34" charset="0"/>
                </a:rPr>
                <a:t>tunning</a:t>
              </a:r>
              <a:r>
                <a:rPr lang="fr-FR" sz="1050" kern="1200" dirty="0">
                  <a:solidFill>
                    <a:srgbClr val="BFBFBF"/>
                  </a:solidFill>
                  <a:latin typeface="Josefin Sans" pitchFamily="2" charset="0"/>
                  <a:ea typeface="+mj-ea"/>
                  <a:cs typeface="Calibri" panose="020F0502020204030204" pitchFamily="34" charset="0"/>
                </a:rPr>
                <a:t> du modèle </a:t>
              </a:r>
            </a:p>
          </p:txBody>
        </p:sp>
        <p:cxnSp>
          <p:nvCxnSpPr>
            <p:cNvPr id="18" name="Straight Connector 17">
              <a:extLst>
                <a:ext uri="{FF2B5EF4-FFF2-40B4-BE49-F238E27FC236}">
                  <a16:creationId xmlns:a16="http://schemas.microsoft.com/office/drawing/2014/main" id="{63979925-0D23-AD41-135A-493D84A87228}"/>
                </a:ext>
              </a:extLst>
            </p:cNvPr>
            <p:cNvCxnSpPr>
              <a:cxnSpLocks/>
            </p:cNvCxnSpPr>
            <p:nvPr/>
          </p:nvCxnSpPr>
          <p:spPr>
            <a:xfrm>
              <a:off x="454523" y="1090158"/>
              <a:ext cx="157693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FDAEAD3-DC74-4E8F-9B18-697B7A4D8D27}"/>
              </a:ext>
            </a:extLst>
          </p:cNvPr>
          <p:cNvGrpSpPr/>
          <p:nvPr/>
        </p:nvGrpSpPr>
        <p:grpSpPr>
          <a:xfrm>
            <a:off x="3900097" y="725525"/>
            <a:ext cx="1506826" cy="364633"/>
            <a:chOff x="454523" y="725525"/>
            <a:chExt cx="1506826" cy="364633"/>
          </a:xfrm>
        </p:grpSpPr>
        <p:sp>
          <p:nvSpPr>
            <p:cNvPr id="33" name="Rectangle 7">
              <a:extLst>
                <a:ext uri="{FF2B5EF4-FFF2-40B4-BE49-F238E27FC236}">
                  <a16:creationId xmlns:a16="http://schemas.microsoft.com/office/drawing/2014/main" id="{EE27C85C-C2C0-87CC-B62C-EC16208B6755}"/>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WhatsApp</a:t>
              </a:r>
            </a:p>
          </p:txBody>
        </p:sp>
        <p:cxnSp>
          <p:nvCxnSpPr>
            <p:cNvPr id="34" name="Straight Connector 33">
              <a:extLst>
                <a:ext uri="{FF2B5EF4-FFF2-40B4-BE49-F238E27FC236}">
                  <a16:creationId xmlns:a16="http://schemas.microsoft.com/office/drawing/2014/main" id="{AE4ACCC8-3B2E-6951-35E8-83DF4B6B898B}"/>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57CA2CD-4BB5-EB7E-BE4B-2606FC2F1EC6}"/>
              </a:ext>
            </a:extLst>
          </p:cNvPr>
          <p:cNvGrpSpPr/>
          <p:nvPr/>
        </p:nvGrpSpPr>
        <p:grpSpPr>
          <a:xfrm>
            <a:off x="5622884" y="725525"/>
            <a:ext cx="1343807" cy="364633"/>
            <a:chOff x="454523" y="725525"/>
            <a:chExt cx="1343807" cy="364633"/>
          </a:xfrm>
        </p:grpSpPr>
        <p:sp>
          <p:nvSpPr>
            <p:cNvPr id="36" name="Rectangle 7">
              <a:extLst>
                <a:ext uri="{FF2B5EF4-FFF2-40B4-BE49-F238E27FC236}">
                  <a16:creationId xmlns:a16="http://schemas.microsoft.com/office/drawing/2014/main" id="{63562187-28BC-F422-9734-3872B679C607}"/>
                </a:ext>
              </a:extLst>
            </p:cNvPr>
            <p:cNvSpPr txBox="1">
              <a:spLocks noChangeArrowheads="1"/>
            </p:cNvSpPr>
            <p:nvPr/>
          </p:nvSpPr>
          <p:spPr>
            <a:xfrm>
              <a:off x="495620" y="725525"/>
              <a:ext cx="1302710"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Prompt Engineering</a:t>
              </a:r>
            </a:p>
          </p:txBody>
        </p:sp>
        <p:cxnSp>
          <p:nvCxnSpPr>
            <p:cNvPr id="37" name="Straight Connector 36">
              <a:extLst>
                <a:ext uri="{FF2B5EF4-FFF2-40B4-BE49-F238E27FC236}">
                  <a16:creationId xmlns:a16="http://schemas.microsoft.com/office/drawing/2014/main" id="{6850B90D-DFE8-EBC5-1E4B-942AC006C41C}"/>
                </a:ext>
              </a:extLst>
            </p:cNvPr>
            <p:cNvCxnSpPr>
              <a:cxnSpLocks/>
            </p:cNvCxnSpPr>
            <p:nvPr/>
          </p:nvCxnSpPr>
          <p:spPr>
            <a:xfrm>
              <a:off x="454523" y="1090158"/>
              <a:ext cx="13438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4AA0CB8E-291C-035E-674E-748C0D8F7213}"/>
              </a:ext>
            </a:extLst>
          </p:cNvPr>
          <p:cNvGrpSpPr/>
          <p:nvPr/>
        </p:nvGrpSpPr>
        <p:grpSpPr>
          <a:xfrm>
            <a:off x="7141554" y="725525"/>
            <a:ext cx="1506826" cy="364633"/>
            <a:chOff x="454523" y="725525"/>
            <a:chExt cx="1506826" cy="364633"/>
          </a:xfrm>
        </p:grpSpPr>
        <p:sp>
          <p:nvSpPr>
            <p:cNvPr id="39" name="Rectangle 7">
              <a:extLst>
                <a:ext uri="{FF2B5EF4-FFF2-40B4-BE49-F238E27FC236}">
                  <a16:creationId xmlns:a16="http://schemas.microsoft.com/office/drawing/2014/main" id="{A8571AD2-9870-BBFA-7AF8-944E01A43600}"/>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b="1" kern="1200" dirty="0">
                  <a:latin typeface="Josefin Sans" pitchFamily="2" charset="0"/>
                  <a:ea typeface="+mj-ea"/>
                  <a:cs typeface="Calibri" panose="020F0502020204030204" pitchFamily="34" charset="0"/>
                </a:rPr>
                <a:t>Intégration de l’API Whisper</a:t>
              </a:r>
            </a:p>
          </p:txBody>
        </p:sp>
        <p:cxnSp>
          <p:nvCxnSpPr>
            <p:cNvPr id="42" name="Straight Connector 41">
              <a:extLst>
                <a:ext uri="{FF2B5EF4-FFF2-40B4-BE49-F238E27FC236}">
                  <a16:creationId xmlns:a16="http://schemas.microsoft.com/office/drawing/2014/main" id="{B9F5D076-00B8-EC0A-D740-C58616CAE9C7}"/>
                </a:ext>
              </a:extLst>
            </p:cNvPr>
            <p:cNvCxnSpPr>
              <a:cxnSpLocks/>
            </p:cNvCxnSpPr>
            <p:nvPr/>
          </p:nvCxnSpPr>
          <p:spPr>
            <a:xfrm>
              <a:off x="454523" y="1090158"/>
              <a:ext cx="1506826"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pic>
        <p:nvPicPr>
          <p:cNvPr id="4" name="Image 3">
            <a:extLst>
              <a:ext uri="{FF2B5EF4-FFF2-40B4-BE49-F238E27FC236}">
                <a16:creationId xmlns:a16="http://schemas.microsoft.com/office/drawing/2014/main" id="{309457D2-4414-41DC-A19F-C6E8B1855FC0}"/>
              </a:ext>
            </a:extLst>
          </p:cNvPr>
          <p:cNvPicPr>
            <a:picLocks noChangeAspect="1"/>
          </p:cNvPicPr>
          <p:nvPr/>
        </p:nvPicPr>
        <p:blipFill>
          <a:blip r:embed="rId4"/>
          <a:stretch>
            <a:fillRect/>
          </a:stretch>
        </p:blipFill>
        <p:spPr>
          <a:xfrm>
            <a:off x="49474" y="0"/>
            <a:ext cx="8986814" cy="4836394"/>
          </a:xfrm>
          <a:prstGeom prst="rect">
            <a:avLst/>
          </a:prstGeom>
        </p:spPr>
      </p:pic>
    </p:spTree>
    <p:extLst>
      <p:ext uri="{BB962C8B-B14F-4D97-AF65-F5344CB8AC3E}">
        <p14:creationId xmlns:p14="http://schemas.microsoft.com/office/powerpoint/2010/main" val="3959159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6" name="Google Shape;376;p46"/>
          <p:cNvSpPr txBox="1">
            <a:spLocks noGrp="1"/>
          </p:cNvSpPr>
          <p:nvPr>
            <p:ph type="title" idx="2"/>
          </p:nvPr>
        </p:nvSpPr>
        <p:spPr>
          <a:xfrm>
            <a:off x="925751" y="1640525"/>
            <a:ext cx="1724100" cy="841800"/>
          </a:xfrm>
          <a:prstGeom prst="rect">
            <a:avLst/>
          </a:prstGeom>
        </p:spPr>
        <p:txBody>
          <a:bodyPr spcFirstLastPara="1" wrap="square" lIns="91425" tIns="0" rIns="91425" bIns="91425" anchor="b" anchorCtr="0">
            <a:noAutofit/>
          </a:bodyPr>
          <a:lstStyle/>
          <a:p>
            <a:pPr marL="0" lvl="0" indent="0" algn="l" rtl="0">
              <a:spcBef>
                <a:spcPts val="0"/>
              </a:spcBef>
              <a:spcAft>
                <a:spcPts val="0"/>
              </a:spcAft>
              <a:buNone/>
            </a:pPr>
            <a:r>
              <a:rPr lang="en" dirty="0"/>
              <a:t>03</a:t>
            </a:r>
            <a:endParaRPr dirty="0"/>
          </a:p>
        </p:txBody>
      </p:sp>
      <p:sp>
        <p:nvSpPr>
          <p:cNvPr id="377" name="Google Shape;377;p46"/>
          <p:cNvSpPr txBox="1">
            <a:spLocks noGrp="1"/>
          </p:cNvSpPr>
          <p:nvPr>
            <p:ph type="title"/>
          </p:nvPr>
        </p:nvSpPr>
        <p:spPr>
          <a:xfrm>
            <a:off x="925749" y="2130662"/>
            <a:ext cx="6145611" cy="110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latin typeface="Josefin Sans" pitchFamily="2" charset="0"/>
                <a:cs typeface="Calibri" panose="020F0502020204030204" pitchFamily="34" charset="0"/>
              </a:rPr>
              <a:t>Outils et environnements de travail</a:t>
            </a:r>
          </a:p>
        </p:txBody>
      </p:sp>
    </p:spTree>
    <p:extLst>
      <p:ext uri="{BB962C8B-B14F-4D97-AF65-F5344CB8AC3E}">
        <p14:creationId xmlns:p14="http://schemas.microsoft.com/office/powerpoint/2010/main" val="1656277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6" name="Google Shape;376;p46"/>
          <p:cNvSpPr txBox="1">
            <a:spLocks noGrp="1"/>
          </p:cNvSpPr>
          <p:nvPr>
            <p:ph type="title" idx="2"/>
          </p:nvPr>
        </p:nvSpPr>
        <p:spPr>
          <a:xfrm>
            <a:off x="925751" y="1640525"/>
            <a:ext cx="1724100" cy="841800"/>
          </a:xfrm>
          <a:prstGeom prst="rect">
            <a:avLst/>
          </a:prstGeom>
        </p:spPr>
        <p:txBody>
          <a:bodyPr spcFirstLastPara="1" wrap="square" lIns="91425" tIns="0" rIns="91425" bIns="91425" anchor="b" anchorCtr="0">
            <a:noAutofit/>
          </a:bodyPr>
          <a:lstStyle/>
          <a:p>
            <a:pPr marL="0" lvl="0" indent="0" algn="l" rtl="0">
              <a:spcBef>
                <a:spcPts val="0"/>
              </a:spcBef>
              <a:spcAft>
                <a:spcPts val="0"/>
              </a:spcAft>
              <a:buNone/>
            </a:pPr>
            <a:r>
              <a:rPr lang="en" dirty="0"/>
              <a:t>01</a:t>
            </a:r>
            <a:endParaRPr dirty="0"/>
          </a:p>
        </p:txBody>
      </p:sp>
      <p:sp>
        <p:nvSpPr>
          <p:cNvPr id="377" name="Google Shape;377;p46"/>
          <p:cNvSpPr txBox="1">
            <a:spLocks noGrp="1"/>
          </p:cNvSpPr>
          <p:nvPr>
            <p:ph type="title"/>
          </p:nvPr>
        </p:nvSpPr>
        <p:spPr>
          <a:xfrm>
            <a:off x="925749" y="2130662"/>
            <a:ext cx="6186251" cy="110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latin typeface="Josefin Sans" pitchFamily="2" charset="0"/>
                <a:cs typeface="Calibri" panose="020F0502020204030204" pitchFamily="34" charset="0"/>
              </a:rPr>
              <a:t>Contexte général du projet</a:t>
            </a:r>
            <a:endParaRPr dirty="0">
              <a:latin typeface="Josefin Sans"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grpSp>
        <p:nvGrpSpPr>
          <p:cNvPr id="43" name="Group 42">
            <a:extLst>
              <a:ext uri="{FF2B5EF4-FFF2-40B4-BE49-F238E27FC236}">
                <a16:creationId xmlns:a16="http://schemas.microsoft.com/office/drawing/2014/main" id="{5385DB22-1F38-9791-F56D-5A682B1FBFDA}"/>
              </a:ext>
            </a:extLst>
          </p:cNvPr>
          <p:cNvGrpSpPr/>
          <p:nvPr/>
        </p:nvGrpSpPr>
        <p:grpSpPr>
          <a:xfrm>
            <a:off x="454523" y="725525"/>
            <a:ext cx="1387824" cy="364633"/>
            <a:chOff x="454523" y="725525"/>
            <a:chExt cx="1387824" cy="364633"/>
          </a:xfrm>
        </p:grpSpPr>
        <p:sp>
          <p:nvSpPr>
            <p:cNvPr id="40" name="Rectangle 7">
              <a:hlinkClick r:id="rId3" action="ppaction://hlinksldjump"/>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defTabSz="685800">
                <a:spcBef>
                  <a:spcPct val="0"/>
                </a:spcBef>
                <a:buClrTx/>
                <a:defRPr/>
              </a:pPr>
              <a:r>
                <a:rPr lang="fr-FR" sz="1050" b="1" kern="1200" dirty="0">
                  <a:solidFill>
                    <a:schemeClr val="tx1"/>
                  </a:solidFill>
                  <a:latin typeface="Josefin Sans" pitchFamily="2" charset="0"/>
                  <a:ea typeface="+mj-ea"/>
                  <a:cs typeface="Calibri" panose="020F0502020204030204" pitchFamily="34" charset="0"/>
                </a:rPr>
                <a:t>Outils</a:t>
              </a:r>
            </a:p>
          </p:txBody>
        </p:sp>
        <p:cxnSp>
          <p:nvCxnSpPr>
            <p:cNvPr id="41" name="Straight Connector 40">
              <a:extLst>
                <a:ext uri="{FF2B5EF4-FFF2-40B4-BE49-F238E27FC236}">
                  <a16:creationId xmlns:a16="http://schemas.microsoft.com/office/drawing/2014/main" id="{B4159B6D-C511-AFB9-94B6-6B937C202CF1}"/>
                </a:ext>
              </a:extLst>
            </p:cNvPr>
            <p:cNvCxnSpPr>
              <a:cxnSpLocks/>
            </p:cNvCxnSpPr>
            <p:nvPr/>
          </p:nvCxnSpPr>
          <p:spPr>
            <a:xfrm>
              <a:off x="454523" y="1090158"/>
              <a:ext cx="138782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pic>
        <p:nvPicPr>
          <p:cNvPr id="1026" name="Picture 2" descr="IntelliJ IDEA — Wikipédia">
            <a:extLst>
              <a:ext uri="{FF2B5EF4-FFF2-40B4-BE49-F238E27FC236}">
                <a16:creationId xmlns:a16="http://schemas.microsoft.com/office/drawing/2014/main" id="{3AB4E880-3B10-531D-9A64-141A393346FC}"/>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42347" y="1903306"/>
            <a:ext cx="1756833" cy="17568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E51CCD9-7653-6DA7-CC47-093FB07FCDC6}"/>
              </a:ext>
            </a:extLst>
          </p:cNvPr>
          <p:cNvPicPr>
            <a:picLocks noChangeAspect="1" noChangeArrowheads="1"/>
          </p:cNvPicPr>
          <p:nvPr/>
        </p:nvPicPr>
        <p:blipFill>
          <a:blip r:embed="rId5">
            <a:grayscl/>
          </a:blip>
          <a:srcRect/>
          <a:stretch/>
        </p:blipFill>
        <p:spPr bwMode="auto">
          <a:xfrm>
            <a:off x="5508719" y="2116665"/>
            <a:ext cx="1330113" cy="133011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B0A1E1E4-3520-D9DF-57A6-64D56B79BB5B}"/>
              </a:ext>
            </a:extLst>
          </p:cNvPr>
          <p:cNvGrpSpPr/>
          <p:nvPr/>
        </p:nvGrpSpPr>
        <p:grpSpPr>
          <a:xfrm>
            <a:off x="1874841" y="725525"/>
            <a:ext cx="1387824" cy="364633"/>
            <a:chOff x="454523" y="725525"/>
            <a:chExt cx="1387824" cy="364633"/>
          </a:xfrm>
        </p:grpSpPr>
        <p:sp>
          <p:nvSpPr>
            <p:cNvPr id="34" name="Rectangle 7">
              <a:hlinkClick r:id="rId6" action="ppaction://hlinksldjump"/>
              <a:extLst>
                <a:ext uri="{FF2B5EF4-FFF2-40B4-BE49-F238E27FC236}">
                  <a16:creationId xmlns:a16="http://schemas.microsoft.com/office/drawing/2014/main" id="{A176A39A-E18A-8758-B765-71BC63AAE3D1}"/>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lvl="0">
                <a:spcBef>
                  <a:spcPct val="0"/>
                </a:spcBef>
                <a:defRPr/>
              </a:pPr>
              <a:r>
                <a:rPr lang="fr-FR" sz="1050" dirty="0">
                  <a:solidFill>
                    <a:schemeClr val="bg1">
                      <a:lumMod val="65000"/>
                    </a:schemeClr>
                  </a:solidFill>
                  <a:latin typeface="Josefin Sans" pitchFamily="2" charset="0"/>
                  <a:ea typeface="+mj-ea"/>
                  <a:cs typeface="Calibri" panose="020F0502020204030204" pitchFamily="34" charset="0"/>
                </a:rPr>
                <a:t>Technologies</a:t>
              </a:r>
            </a:p>
          </p:txBody>
        </p:sp>
        <p:cxnSp>
          <p:nvCxnSpPr>
            <p:cNvPr id="35" name="Straight Connector 34">
              <a:extLst>
                <a:ext uri="{FF2B5EF4-FFF2-40B4-BE49-F238E27FC236}">
                  <a16:creationId xmlns:a16="http://schemas.microsoft.com/office/drawing/2014/main" id="{C06FCA82-31CA-6006-CB92-EC4812DECA5C}"/>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7" name="Google Shape;439;p50">
            <a:extLst>
              <a:ext uri="{FF2B5EF4-FFF2-40B4-BE49-F238E27FC236}">
                <a16:creationId xmlns:a16="http://schemas.microsoft.com/office/drawing/2014/main" id="{6678804E-886A-3130-D584-7B6526BBBE22}"/>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8" name="Group 7">
            <a:extLst>
              <a:ext uri="{FF2B5EF4-FFF2-40B4-BE49-F238E27FC236}">
                <a16:creationId xmlns:a16="http://schemas.microsoft.com/office/drawing/2014/main" id="{29CC256B-7433-A3E0-FC39-5A7F0BF39E98}"/>
              </a:ext>
            </a:extLst>
          </p:cNvPr>
          <p:cNvGrpSpPr/>
          <p:nvPr/>
        </p:nvGrpSpPr>
        <p:grpSpPr>
          <a:xfrm>
            <a:off x="1998158" y="317615"/>
            <a:ext cx="1976097" cy="298489"/>
            <a:chOff x="2273551" y="317615"/>
            <a:chExt cx="1976097" cy="298489"/>
          </a:xfrm>
        </p:grpSpPr>
        <p:sp>
          <p:nvSpPr>
            <p:cNvPr id="10" name="Google Shape;446;p50">
              <a:extLst>
                <a:ext uri="{FF2B5EF4-FFF2-40B4-BE49-F238E27FC236}">
                  <a16:creationId xmlns:a16="http://schemas.microsoft.com/office/drawing/2014/main" id="{0861E002-27C5-9AED-A322-7C103CEC1F76}"/>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BFBFBF"/>
                  </a:solidFill>
                  <a:latin typeface="Josefin Sans" pitchFamily="2" charset="0"/>
                  <a:ea typeface="+mj-ea"/>
                  <a:cs typeface="Calibri" panose="020F0502020204030204" pitchFamily="34" charset="0"/>
                </a:rPr>
                <a:t>Conception et Modélisation</a:t>
              </a:r>
            </a:p>
          </p:txBody>
        </p:sp>
        <p:sp>
          <p:nvSpPr>
            <p:cNvPr id="11" name="Google Shape;447;p50">
              <a:hlinkClick r:id="rId7" action="ppaction://hlinksldjump"/>
              <a:extLst>
                <a:ext uri="{FF2B5EF4-FFF2-40B4-BE49-F238E27FC236}">
                  <a16:creationId xmlns:a16="http://schemas.microsoft.com/office/drawing/2014/main" id="{A5E06CF7-2F7E-610B-1A96-A329736825A0}"/>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13" name="Group 12">
            <a:extLst>
              <a:ext uri="{FF2B5EF4-FFF2-40B4-BE49-F238E27FC236}">
                <a16:creationId xmlns:a16="http://schemas.microsoft.com/office/drawing/2014/main" id="{822C78DA-BAEA-3471-1D42-DE80EC4B53CF}"/>
              </a:ext>
            </a:extLst>
          </p:cNvPr>
          <p:cNvGrpSpPr/>
          <p:nvPr/>
        </p:nvGrpSpPr>
        <p:grpSpPr>
          <a:xfrm>
            <a:off x="3896313" y="317615"/>
            <a:ext cx="1976097" cy="298489"/>
            <a:chOff x="4289236" y="317615"/>
            <a:chExt cx="1976097" cy="298489"/>
          </a:xfrm>
        </p:grpSpPr>
        <p:sp>
          <p:nvSpPr>
            <p:cNvPr id="14" name="Google Shape;446;p50">
              <a:extLst>
                <a:ext uri="{FF2B5EF4-FFF2-40B4-BE49-F238E27FC236}">
                  <a16:creationId xmlns:a16="http://schemas.microsoft.com/office/drawing/2014/main" id="{A7CFEA6E-9F09-F975-18AB-0AF4959E0C55}"/>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Outils et environnements de travail</a:t>
              </a:r>
            </a:p>
          </p:txBody>
        </p:sp>
        <p:sp>
          <p:nvSpPr>
            <p:cNvPr id="16" name="Google Shape;447;p50">
              <a:hlinkClick r:id="rId8" action="ppaction://hlinksldjump"/>
              <a:extLst>
                <a:ext uri="{FF2B5EF4-FFF2-40B4-BE49-F238E27FC236}">
                  <a16:creationId xmlns:a16="http://schemas.microsoft.com/office/drawing/2014/main" id="{9ED29EE5-C6EA-F060-3AC3-561D3DF1E04B}"/>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17" name="Group 16">
            <a:extLst>
              <a:ext uri="{FF2B5EF4-FFF2-40B4-BE49-F238E27FC236}">
                <a16:creationId xmlns:a16="http://schemas.microsoft.com/office/drawing/2014/main" id="{CE3318E4-461F-7801-9374-50E503D593B7}"/>
              </a:ext>
            </a:extLst>
          </p:cNvPr>
          <p:cNvGrpSpPr/>
          <p:nvPr/>
        </p:nvGrpSpPr>
        <p:grpSpPr>
          <a:xfrm>
            <a:off x="5794468" y="317615"/>
            <a:ext cx="1689000" cy="298489"/>
            <a:chOff x="6265333" y="317615"/>
            <a:chExt cx="1689000" cy="298489"/>
          </a:xfrm>
        </p:grpSpPr>
        <p:sp>
          <p:nvSpPr>
            <p:cNvPr id="19" name="Google Shape;446;p50">
              <a:extLst>
                <a:ext uri="{FF2B5EF4-FFF2-40B4-BE49-F238E27FC236}">
                  <a16:creationId xmlns:a16="http://schemas.microsoft.com/office/drawing/2014/main" id="{6919E0D8-692A-D382-684A-5287C3C2F2FB}"/>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20" name="Google Shape;447;p50">
              <a:hlinkClick r:id="rId9" action="ppaction://hlinksldjump"/>
              <a:extLst>
                <a:ext uri="{FF2B5EF4-FFF2-40B4-BE49-F238E27FC236}">
                  <a16:creationId xmlns:a16="http://schemas.microsoft.com/office/drawing/2014/main" id="{66941A3B-69D7-608E-367F-5F37951804D6}"/>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22" name="Group 21">
            <a:extLst>
              <a:ext uri="{FF2B5EF4-FFF2-40B4-BE49-F238E27FC236}">
                <a16:creationId xmlns:a16="http://schemas.microsoft.com/office/drawing/2014/main" id="{4DAFC1C6-ED93-82D5-6029-5A1FCBEE6171}"/>
              </a:ext>
            </a:extLst>
          </p:cNvPr>
          <p:cNvGrpSpPr/>
          <p:nvPr/>
        </p:nvGrpSpPr>
        <p:grpSpPr>
          <a:xfrm>
            <a:off x="7405526" y="317615"/>
            <a:ext cx="1689000" cy="298489"/>
            <a:chOff x="7569414" y="317615"/>
            <a:chExt cx="1689000" cy="298489"/>
          </a:xfrm>
        </p:grpSpPr>
        <p:sp>
          <p:nvSpPr>
            <p:cNvPr id="28" name="Google Shape;446;p50">
              <a:extLst>
                <a:ext uri="{FF2B5EF4-FFF2-40B4-BE49-F238E27FC236}">
                  <a16:creationId xmlns:a16="http://schemas.microsoft.com/office/drawing/2014/main" id="{F25F97EC-0C33-AD96-A0D4-FF4ED0E36298}"/>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29" name="Google Shape;447;p50">
              <a:hlinkClick r:id="rId10" action="ppaction://hlinksldjump"/>
              <a:extLst>
                <a:ext uri="{FF2B5EF4-FFF2-40B4-BE49-F238E27FC236}">
                  <a16:creationId xmlns:a16="http://schemas.microsoft.com/office/drawing/2014/main" id="{FB4E4C06-D593-A9B3-4D0B-D2127134E0FD}"/>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30" name="Group 29">
            <a:extLst>
              <a:ext uri="{FF2B5EF4-FFF2-40B4-BE49-F238E27FC236}">
                <a16:creationId xmlns:a16="http://schemas.microsoft.com/office/drawing/2014/main" id="{5AD6EE28-789C-5523-4E17-E523BFCA2829}"/>
              </a:ext>
            </a:extLst>
          </p:cNvPr>
          <p:cNvGrpSpPr/>
          <p:nvPr/>
        </p:nvGrpSpPr>
        <p:grpSpPr>
          <a:xfrm>
            <a:off x="387100" y="317615"/>
            <a:ext cx="1689000" cy="298489"/>
            <a:chOff x="2273551" y="317615"/>
            <a:chExt cx="1689000" cy="298489"/>
          </a:xfrm>
        </p:grpSpPr>
        <p:sp>
          <p:nvSpPr>
            <p:cNvPr id="32" name="Google Shape;446;p50">
              <a:extLst>
                <a:ext uri="{FF2B5EF4-FFF2-40B4-BE49-F238E27FC236}">
                  <a16:creationId xmlns:a16="http://schemas.microsoft.com/office/drawing/2014/main" id="{7E370BFD-F1F2-48C8-A6CF-D3BF49D537CF}"/>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36" name="Google Shape;447;p50">
              <a:hlinkClick r:id="rId11" action="ppaction://hlinksldjump"/>
              <a:extLst>
                <a:ext uri="{FF2B5EF4-FFF2-40B4-BE49-F238E27FC236}">
                  <a16:creationId xmlns:a16="http://schemas.microsoft.com/office/drawing/2014/main" id="{B5898B86-4055-AAE2-F9D4-98652DF8AF62}"/>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spTree>
    <p:extLst>
      <p:ext uri="{BB962C8B-B14F-4D97-AF65-F5344CB8AC3E}">
        <p14:creationId xmlns:p14="http://schemas.microsoft.com/office/powerpoint/2010/main" val="1643488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grpSp>
        <p:nvGrpSpPr>
          <p:cNvPr id="43" name="Group 42">
            <a:extLst>
              <a:ext uri="{FF2B5EF4-FFF2-40B4-BE49-F238E27FC236}">
                <a16:creationId xmlns:a16="http://schemas.microsoft.com/office/drawing/2014/main" id="{5385DB22-1F38-9791-F56D-5A682B1FBFDA}"/>
              </a:ext>
            </a:extLst>
          </p:cNvPr>
          <p:cNvGrpSpPr/>
          <p:nvPr/>
        </p:nvGrpSpPr>
        <p:grpSpPr>
          <a:xfrm>
            <a:off x="454523" y="725525"/>
            <a:ext cx="1387824" cy="364633"/>
            <a:chOff x="454523" y="725525"/>
            <a:chExt cx="1387824" cy="364633"/>
          </a:xfrm>
        </p:grpSpPr>
        <p:sp>
          <p:nvSpPr>
            <p:cNvPr id="40" name="Rectangle 7">
              <a:hlinkClick r:id="rId3" action="ppaction://hlinksldjump"/>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defTabSz="685800">
                <a:spcBef>
                  <a:spcPct val="0"/>
                </a:spcBef>
                <a:buClrTx/>
                <a:defRPr/>
              </a:pPr>
              <a:r>
                <a:rPr lang="fr-FR" sz="1050" b="1" kern="1200" dirty="0">
                  <a:solidFill>
                    <a:schemeClr val="tx1"/>
                  </a:solidFill>
                  <a:latin typeface="Josefin Sans" pitchFamily="2" charset="0"/>
                  <a:ea typeface="+mj-ea"/>
                  <a:cs typeface="Calibri" panose="020F0502020204030204" pitchFamily="34" charset="0"/>
                </a:rPr>
                <a:t>Outils</a:t>
              </a:r>
            </a:p>
          </p:txBody>
        </p:sp>
        <p:cxnSp>
          <p:nvCxnSpPr>
            <p:cNvPr id="41" name="Straight Connector 40">
              <a:extLst>
                <a:ext uri="{FF2B5EF4-FFF2-40B4-BE49-F238E27FC236}">
                  <a16:creationId xmlns:a16="http://schemas.microsoft.com/office/drawing/2014/main" id="{B4159B6D-C511-AFB9-94B6-6B937C202CF1}"/>
                </a:ext>
              </a:extLst>
            </p:cNvPr>
            <p:cNvCxnSpPr>
              <a:cxnSpLocks/>
            </p:cNvCxnSpPr>
            <p:nvPr/>
          </p:nvCxnSpPr>
          <p:spPr>
            <a:xfrm>
              <a:off x="454523" y="1090158"/>
              <a:ext cx="138782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pic>
        <p:nvPicPr>
          <p:cNvPr id="1026" name="Picture 2" descr="IntelliJ IDEA — Wikipédia">
            <a:extLst>
              <a:ext uri="{FF2B5EF4-FFF2-40B4-BE49-F238E27FC236}">
                <a16:creationId xmlns:a16="http://schemas.microsoft.com/office/drawing/2014/main" id="{3AB4E880-3B10-531D-9A64-141A39334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2347" y="1903306"/>
            <a:ext cx="1756833" cy="17568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E51CCD9-7653-6DA7-CC47-093FB07FCDC6}"/>
              </a:ext>
            </a:extLst>
          </p:cNvPr>
          <p:cNvPicPr>
            <a:picLocks noChangeAspect="1" noChangeArrowheads="1"/>
          </p:cNvPicPr>
          <p:nvPr/>
        </p:nvPicPr>
        <p:blipFill>
          <a:blip r:embed="rId5">
            <a:grayscl/>
          </a:blip>
          <a:srcRect/>
          <a:stretch/>
        </p:blipFill>
        <p:spPr bwMode="auto">
          <a:xfrm>
            <a:off x="5508719" y="2116665"/>
            <a:ext cx="1330113" cy="133011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B0A1E1E4-3520-D9DF-57A6-64D56B79BB5B}"/>
              </a:ext>
            </a:extLst>
          </p:cNvPr>
          <p:cNvGrpSpPr/>
          <p:nvPr/>
        </p:nvGrpSpPr>
        <p:grpSpPr>
          <a:xfrm>
            <a:off x="1874841" y="725525"/>
            <a:ext cx="1387824" cy="364633"/>
            <a:chOff x="454523" y="725525"/>
            <a:chExt cx="1387824" cy="364633"/>
          </a:xfrm>
        </p:grpSpPr>
        <p:sp>
          <p:nvSpPr>
            <p:cNvPr id="34" name="Rectangle 7">
              <a:hlinkClick r:id="rId6" action="ppaction://hlinksldjump"/>
              <a:extLst>
                <a:ext uri="{FF2B5EF4-FFF2-40B4-BE49-F238E27FC236}">
                  <a16:creationId xmlns:a16="http://schemas.microsoft.com/office/drawing/2014/main" id="{A176A39A-E18A-8758-B765-71BC63AAE3D1}"/>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lvl="0">
                <a:spcBef>
                  <a:spcPct val="0"/>
                </a:spcBef>
                <a:defRPr/>
              </a:pPr>
              <a:r>
                <a:rPr lang="fr-FR" sz="1050" dirty="0">
                  <a:solidFill>
                    <a:schemeClr val="bg1">
                      <a:lumMod val="65000"/>
                    </a:schemeClr>
                  </a:solidFill>
                  <a:latin typeface="Josefin Sans" pitchFamily="2" charset="0"/>
                  <a:ea typeface="+mj-ea"/>
                  <a:cs typeface="Calibri" panose="020F0502020204030204" pitchFamily="34" charset="0"/>
                </a:rPr>
                <a:t>Technologies</a:t>
              </a:r>
            </a:p>
          </p:txBody>
        </p:sp>
        <p:cxnSp>
          <p:nvCxnSpPr>
            <p:cNvPr id="35" name="Straight Connector 34">
              <a:extLst>
                <a:ext uri="{FF2B5EF4-FFF2-40B4-BE49-F238E27FC236}">
                  <a16:creationId xmlns:a16="http://schemas.microsoft.com/office/drawing/2014/main" id="{C06FCA82-31CA-6006-CB92-EC4812DECA5C}"/>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 name="Google Shape;439;p50">
            <a:extLst>
              <a:ext uri="{FF2B5EF4-FFF2-40B4-BE49-F238E27FC236}">
                <a16:creationId xmlns:a16="http://schemas.microsoft.com/office/drawing/2014/main" id="{805225EA-1939-2EB2-0DDA-A26806441F30}"/>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3" name="Group 2">
            <a:extLst>
              <a:ext uri="{FF2B5EF4-FFF2-40B4-BE49-F238E27FC236}">
                <a16:creationId xmlns:a16="http://schemas.microsoft.com/office/drawing/2014/main" id="{4FA74C98-FAFD-4079-91E7-447D7FE8B74F}"/>
              </a:ext>
            </a:extLst>
          </p:cNvPr>
          <p:cNvGrpSpPr/>
          <p:nvPr/>
        </p:nvGrpSpPr>
        <p:grpSpPr>
          <a:xfrm>
            <a:off x="1998158" y="317615"/>
            <a:ext cx="1976097" cy="298489"/>
            <a:chOff x="2273551" y="317615"/>
            <a:chExt cx="1976097" cy="298489"/>
          </a:xfrm>
        </p:grpSpPr>
        <p:sp>
          <p:nvSpPr>
            <p:cNvPr id="4" name="Google Shape;446;p50">
              <a:extLst>
                <a:ext uri="{FF2B5EF4-FFF2-40B4-BE49-F238E27FC236}">
                  <a16:creationId xmlns:a16="http://schemas.microsoft.com/office/drawing/2014/main" id="{C864CCC0-5662-58B7-5CA1-9794CD8297C2}"/>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BFBFBF"/>
                  </a:solidFill>
                  <a:latin typeface="Josefin Sans" pitchFamily="2" charset="0"/>
                  <a:ea typeface="+mj-ea"/>
                  <a:cs typeface="Calibri" panose="020F0502020204030204" pitchFamily="34" charset="0"/>
                </a:rPr>
                <a:t>Conception et Modélisation</a:t>
              </a:r>
            </a:p>
          </p:txBody>
        </p:sp>
        <p:sp>
          <p:nvSpPr>
            <p:cNvPr id="5" name="Google Shape;447;p50">
              <a:hlinkClick r:id="rId7" action="ppaction://hlinksldjump"/>
              <a:extLst>
                <a:ext uri="{FF2B5EF4-FFF2-40B4-BE49-F238E27FC236}">
                  <a16:creationId xmlns:a16="http://schemas.microsoft.com/office/drawing/2014/main" id="{C6499E5D-B602-75AE-7AE2-B2902FB44BD3}"/>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6" name="Group 5">
            <a:extLst>
              <a:ext uri="{FF2B5EF4-FFF2-40B4-BE49-F238E27FC236}">
                <a16:creationId xmlns:a16="http://schemas.microsoft.com/office/drawing/2014/main" id="{FBB41F18-CF74-CD28-66BA-AF63A228DF56}"/>
              </a:ext>
            </a:extLst>
          </p:cNvPr>
          <p:cNvGrpSpPr/>
          <p:nvPr/>
        </p:nvGrpSpPr>
        <p:grpSpPr>
          <a:xfrm>
            <a:off x="3896313" y="317615"/>
            <a:ext cx="1976097" cy="298489"/>
            <a:chOff x="4289236" y="317615"/>
            <a:chExt cx="1976097" cy="298489"/>
          </a:xfrm>
        </p:grpSpPr>
        <p:sp>
          <p:nvSpPr>
            <p:cNvPr id="9" name="Google Shape;446;p50">
              <a:extLst>
                <a:ext uri="{FF2B5EF4-FFF2-40B4-BE49-F238E27FC236}">
                  <a16:creationId xmlns:a16="http://schemas.microsoft.com/office/drawing/2014/main" id="{B726C9F1-2ACD-257A-DCDD-C907552B3DB8}"/>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Outils et environnements de travail</a:t>
              </a:r>
            </a:p>
          </p:txBody>
        </p:sp>
        <p:sp>
          <p:nvSpPr>
            <p:cNvPr id="12" name="Google Shape;447;p50">
              <a:hlinkClick r:id="rId8" action="ppaction://hlinksldjump"/>
              <a:extLst>
                <a:ext uri="{FF2B5EF4-FFF2-40B4-BE49-F238E27FC236}">
                  <a16:creationId xmlns:a16="http://schemas.microsoft.com/office/drawing/2014/main" id="{92982F72-894C-A247-11FD-9172D052D012}"/>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15" name="Group 14">
            <a:extLst>
              <a:ext uri="{FF2B5EF4-FFF2-40B4-BE49-F238E27FC236}">
                <a16:creationId xmlns:a16="http://schemas.microsoft.com/office/drawing/2014/main" id="{95EE806D-4C98-4B6D-A38B-0CDDADC527E7}"/>
              </a:ext>
            </a:extLst>
          </p:cNvPr>
          <p:cNvGrpSpPr/>
          <p:nvPr/>
        </p:nvGrpSpPr>
        <p:grpSpPr>
          <a:xfrm>
            <a:off x="5794468" y="317615"/>
            <a:ext cx="1689000" cy="298489"/>
            <a:chOff x="6265333" y="317615"/>
            <a:chExt cx="1689000" cy="298489"/>
          </a:xfrm>
        </p:grpSpPr>
        <p:sp>
          <p:nvSpPr>
            <p:cNvPr id="18" name="Google Shape;446;p50">
              <a:extLst>
                <a:ext uri="{FF2B5EF4-FFF2-40B4-BE49-F238E27FC236}">
                  <a16:creationId xmlns:a16="http://schemas.microsoft.com/office/drawing/2014/main" id="{664688EB-25BC-45A0-E6B3-B6B673E1432A}"/>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21" name="Google Shape;447;p50">
              <a:hlinkClick r:id="rId9" action="ppaction://hlinksldjump"/>
              <a:extLst>
                <a:ext uri="{FF2B5EF4-FFF2-40B4-BE49-F238E27FC236}">
                  <a16:creationId xmlns:a16="http://schemas.microsoft.com/office/drawing/2014/main" id="{539728B4-CF4F-5DDE-FDE1-9BEEC01A310F}"/>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23" name="Group 22">
            <a:extLst>
              <a:ext uri="{FF2B5EF4-FFF2-40B4-BE49-F238E27FC236}">
                <a16:creationId xmlns:a16="http://schemas.microsoft.com/office/drawing/2014/main" id="{502E8D28-EEFF-EA30-5020-C19BC6CDA717}"/>
              </a:ext>
            </a:extLst>
          </p:cNvPr>
          <p:cNvGrpSpPr/>
          <p:nvPr/>
        </p:nvGrpSpPr>
        <p:grpSpPr>
          <a:xfrm>
            <a:off x="7405526" y="317615"/>
            <a:ext cx="1689000" cy="298489"/>
            <a:chOff x="7569414" y="317615"/>
            <a:chExt cx="1689000" cy="298489"/>
          </a:xfrm>
        </p:grpSpPr>
        <p:sp>
          <p:nvSpPr>
            <p:cNvPr id="24" name="Google Shape;446;p50">
              <a:extLst>
                <a:ext uri="{FF2B5EF4-FFF2-40B4-BE49-F238E27FC236}">
                  <a16:creationId xmlns:a16="http://schemas.microsoft.com/office/drawing/2014/main" id="{0146EEFE-59E4-FE32-1A91-6D372BCA2CC6}"/>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25" name="Google Shape;447;p50">
              <a:hlinkClick r:id="rId10" action="ppaction://hlinksldjump"/>
              <a:extLst>
                <a:ext uri="{FF2B5EF4-FFF2-40B4-BE49-F238E27FC236}">
                  <a16:creationId xmlns:a16="http://schemas.microsoft.com/office/drawing/2014/main" id="{58722D31-9DF0-7009-BA18-699488E31C26}"/>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6" name="Group 25">
            <a:extLst>
              <a:ext uri="{FF2B5EF4-FFF2-40B4-BE49-F238E27FC236}">
                <a16:creationId xmlns:a16="http://schemas.microsoft.com/office/drawing/2014/main" id="{2DDAF1B5-7370-2329-0868-9F1328722098}"/>
              </a:ext>
            </a:extLst>
          </p:cNvPr>
          <p:cNvGrpSpPr/>
          <p:nvPr/>
        </p:nvGrpSpPr>
        <p:grpSpPr>
          <a:xfrm>
            <a:off x="387100" y="317615"/>
            <a:ext cx="1689000" cy="298489"/>
            <a:chOff x="2273551" y="317615"/>
            <a:chExt cx="1689000" cy="298489"/>
          </a:xfrm>
        </p:grpSpPr>
        <p:sp>
          <p:nvSpPr>
            <p:cNvPr id="27" name="Google Shape;446;p50">
              <a:extLst>
                <a:ext uri="{FF2B5EF4-FFF2-40B4-BE49-F238E27FC236}">
                  <a16:creationId xmlns:a16="http://schemas.microsoft.com/office/drawing/2014/main" id="{DB31ECD6-0752-D561-ED8F-0009CA1E0D24}"/>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31" name="Google Shape;447;p50">
              <a:hlinkClick r:id="rId11" action="ppaction://hlinksldjump"/>
              <a:extLst>
                <a:ext uri="{FF2B5EF4-FFF2-40B4-BE49-F238E27FC236}">
                  <a16:creationId xmlns:a16="http://schemas.microsoft.com/office/drawing/2014/main" id="{C84131DD-D38D-A788-D9D4-F495E843EE50}"/>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spTree>
    <p:extLst>
      <p:ext uri="{BB962C8B-B14F-4D97-AF65-F5344CB8AC3E}">
        <p14:creationId xmlns:p14="http://schemas.microsoft.com/office/powerpoint/2010/main" val="3521868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grpSp>
        <p:nvGrpSpPr>
          <p:cNvPr id="43" name="Group 42">
            <a:extLst>
              <a:ext uri="{FF2B5EF4-FFF2-40B4-BE49-F238E27FC236}">
                <a16:creationId xmlns:a16="http://schemas.microsoft.com/office/drawing/2014/main" id="{5385DB22-1F38-9791-F56D-5A682B1FBFDA}"/>
              </a:ext>
            </a:extLst>
          </p:cNvPr>
          <p:cNvGrpSpPr/>
          <p:nvPr/>
        </p:nvGrpSpPr>
        <p:grpSpPr>
          <a:xfrm>
            <a:off x="454523" y="725525"/>
            <a:ext cx="1387824" cy="364633"/>
            <a:chOff x="454523" y="725525"/>
            <a:chExt cx="1387824" cy="364633"/>
          </a:xfrm>
        </p:grpSpPr>
        <p:sp>
          <p:nvSpPr>
            <p:cNvPr id="40" name="Rectangle 7">
              <a:hlinkClick r:id="rId3" action="ppaction://hlinksldjump"/>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defTabSz="685800">
                <a:spcBef>
                  <a:spcPct val="0"/>
                </a:spcBef>
                <a:buClrTx/>
                <a:defRPr/>
              </a:pPr>
              <a:r>
                <a:rPr lang="fr-FR" sz="1050" b="1" kern="1200" dirty="0">
                  <a:solidFill>
                    <a:schemeClr val="tx1"/>
                  </a:solidFill>
                  <a:latin typeface="Josefin Sans" pitchFamily="2" charset="0"/>
                  <a:ea typeface="+mj-ea"/>
                  <a:cs typeface="Calibri" panose="020F0502020204030204" pitchFamily="34" charset="0"/>
                </a:rPr>
                <a:t>Outils</a:t>
              </a:r>
            </a:p>
          </p:txBody>
        </p:sp>
        <p:cxnSp>
          <p:nvCxnSpPr>
            <p:cNvPr id="41" name="Straight Connector 40">
              <a:extLst>
                <a:ext uri="{FF2B5EF4-FFF2-40B4-BE49-F238E27FC236}">
                  <a16:creationId xmlns:a16="http://schemas.microsoft.com/office/drawing/2014/main" id="{B4159B6D-C511-AFB9-94B6-6B937C202CF1}"/>
                </a:ext>
              </a:extLst>
            </p:cNvPr>
            <p:cNvCxnSpPr>
              <a:cxnSpLocks/>
            </p:cNvCxnSpPr>
            <p:nvPr/>
          </p:nvCxnSpPr>
          <p:spPr>
            <a:xfrm>
              <a:off x="454523" y="1090158"/>
              <a:ext cx="138782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pic>
        <p:nvPicPr>
          <p:cNvPr id="1026" name="Picture 2" descr="IntelliJ IDEA — Wikipédia">
            <a:extLst>
              <a:ext uri="{FF2B5EF4-FFF2-40B4-BE49-F238E27FC236}">
                <a16:creationId xmlns:a16="http://schemas.microsoft.com/office/drawing/2014/main" id="{3AB4E880-3B10-531D-9A64-141A393346FC}"/>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42347" y="1903306"/>
            <a:ext cx="1756833" cy="17568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E51CCD9-7653-6DA7-CC47-093FB07FCDC6}"/>
              </a:ext>
            </a:extLst>
          </p:cNvPr>
          <p:cNvPicPr>
            <a:picLocks noChangeAspect="1" noChangeArrowheads="1"/>
          </p:cNvPicPr>
          <p:nvPr/>
        </p:nvPicPr>
        <p:blipFill>
          <a:blip r:embed="rId5">
            <a:grayscl/>
          </a:blip>
          <a:srcRect/>
          <a:stretch/>
        </p:blipFill>
        <p:spPr bwMode="auto">
          <a:xfrm>
            <a:off x="5508719" y="2116665"/>
            <a:ext cx="1330113" cy="133011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B0A1E1E4-3520-D9DF-57A6-64D56B79BB5B}"/>
              </a:ext>
            </a:extLst>
          </p:cNvPr>
          <p:cNvGrpSpPr/>
          <p:nvPr/>
        </p:nvGrpSpPr>
        <p:grpSpPr>
          <a:xfrm>
            <a:off x="1874841" y="725525"/>
            <a:ext cx="1387824" cy="364633"/>
            <a:chOff x="454523" y="725525"/>
            <a:chExt cx="1387824" cy="364633"/>
          </a:xfrm>
        </p:grpSpPr>
        <p:sp>
          <p:nvSpPr>
            <p:cNvPr id="34" name="Rectangle 7">
              <a:hlinkClick r:id="rId6" action="ppaction://hlinksldjump"/>
              <a:extLst>
                <a:ext uri="{FF2B5EF4-FFF2-40B4-BE49-F238E27FC236}">
                  <a16:creationId xmlns:a16="http://schemas.microsoft.com/office/drawing/2014/main" id="{A176A39A-E18A-8758-B765-71BC63AAE3D1}"/>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lvl="0">
                <a:spcBef>
                  <a:spcPct val="0"/>
                </a:spcBef>
                <a:defRPr/>
              </a:pPr>
              <a:r>
                <a:rPr lang="fr-FR" sz="1050" dirty="0">
                  <a:solidFill>
                    <a:schemeClr val="bg1">
                      <a:lumMod val="65000"/>
                    </a:schemeClr>
                  </a:solidFill>
                  <a:latin typeface="Josefin Sans" pitchFamily="2" charset="0"/>
                  <a:ea typeface="+mj-ea"/>
                  <a:cs typeface="Calibri" panose="020F0502020204030204" pitchFamily="34" charset="0"/>
                </a:rPr>
                <a:t>Technologies</a:t>
              </a:r>
            </a:p>
          </p:txBody>
        </p:sp>
        <p:cxnSp>
          <p:nvCxnSpPr>
            <p:cNvPr id="35" name="Straight Connector 34">
              <a:extLst>
                <a:ext uri="{FF2B5EF4-FFF2-40B4-BE49-F238E27FC236}">
                  <a16:creationId xmlns:a16="http://schemas.microsoft.com/office/drawing/2014/main" id="{C06FCA82-31CA-6006-CB92-EC4812DECA5C}"/>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 name="Google Shape;439;p50">
            <a:extLst>
              <a:ext uri="{FF2B5EF4-FFF2-40B4-BE49-F238E27FC236}">
                <a16:creationId xmlns:a16="http://schemas.microsoft.com/office/drawing/2014/main" id="{66DB0ECC-3B50-ABB5-E66F-D3D03BB5DFFA}"/>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3" name="Group 2">
            <a:extLst>
              <a:ext uri="{FF2B5EF4-FFF2-40B4-BE49-F238E27FC236}">
                <a16:creationId xmlns:a16="http://schemas.microsoft.com/office/drawing/2014/main" id="{110CAE8A-8DEA-72E3-5E44-7297070B3EDC}"/>
              </a:ext>
            </a:extLst>
          </p:cNvPr>
          <p:cNvGrpSpPr/>
          <p:nvPr/>
        </p:nvGrpSpPr>
        <p:grpSpPr>
          <a:xfrm>
            <a:off x="1998158" y="317615"/>
            <a:ext cx="1976097" cy="298489"/>
            <a:chOff x="2273551" y="317615"/>
            <a:chExt cx="1976097" cy="298489"/>
          </a:xfrm>
        </p:grpSpPr>
        <p:sp>
          <p:nvSpPr>
            <p:cNvPr id="4" name="Google Shape;446;p50">
              <a:extLst>
                <a:ext uri="{FF2B5EF4-FFF2-40B4-BE49-F238E27FC236}">
                  <a16:creationId xmlns:a16="http://schemas.microsoft.com/office/drawing/2014/main" id="{2E32B356-5DE6-2C42-76C3-DB345213E98E}"/>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BFBFBF"/>
                  </a:solidFill>
                  <a:latin typeface="Josefin Sans" pitchFamily="2" charset="0"/>
                  <a:ea typeface="+mj-ea"/>
                  <a:cs typeface="Calibri" panose="020F0502020204030204" pitchFamily="34" charset="0"/>
                </a:rPr>
                <a:t>Conception et Modélisation</a:t>
              </a:r>
            </a:p>
          </p:txBody>
        </p:sp>
        <p:sp>
          <p:nvSpPr>
            <p:cNvPr id="5" name="Google Shape;447;p50">
              <a:hlinkClick r:id="rId7" action="ppaction://hlinksldjump"/>
              <a:extLst>
                <a:ext uri="{FF2B5EF4-FFF2-40B4-BE49-F238E27FC236}">
                  <a16:creationId xmlns:a16="http://schemas.microsoft.com/office/drawing/2014/main" id="{B8295807-3A8E-0F98-1A11-A33052C3D074}"/>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6" name="Group 5">
            <a:extLst>
              <a:ext uri="{FF2B5EF4-FFF2-40B4-BE49-F238E27FC236}">
                <a16:creationId xmlns:a16="http://schemas.microsoft.com/office/drawing/2014/main" id="{418AFDB8-D28F-48F4-5AE7-E40657F54CBF}"/>
              </a:ext>
            </a:extLst>
          </p:cNvPr>
          <p:cNvGrpSpPr/>
          <p:nvPr/>
        </p:nvGrpSpPr>
        <p:grpSpPr>
          <a:xfrm>
            <a:off x="3896313" y="317615"/>
            <a:ext cx="1976097" cy="298489"/>
            <a:chOff x="4289236" y="317615"/>
            <a:chExt cx="1976097" cy="298489"/>
          </a:xfrm>
        </p:grpSpPr>
        <p:sp>
          <p:nvSpPr>
            <p:cNvPr id="9" name="Google Shape;446;p50">
              <a:extLst>
                <a:ext uri="{FF2B5EF4-FFF2-40B4-BE49-F238E27FC236}">
                  <a16:creationId xmlns:a16="http://schemas.microsoft.com/office/drawing/2014/main" id="{F82994A1-34A8-481F-E9B2-CD34BC54C51B}"/>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Outils et environnements de travail</a:t>
              </a:r>
            </a:p>
          </p:txBody>
        </p:sp>
        <p:sp>
          <p:nvSpPr>
            <p:cNvPr id="12" name="Google Shape;447;p50">
              <a:hlinkClick r:id="rId8" action="ppaction://hlinksldjump"/>
              <a:extLst>
                <a:ext uri="{FF2B5EF4-FFF2-40B4-BE49-F238E27FC236}">
                  <a16:creationId xmlns:a16="http://schemas.microsoft.com/office/drawing/2014/main" id="{1F22B1D5-20DE-0563-309F-3517D98B2A35}"/>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15" name="Group 14">
            <a:extLst>
              <a:ext uri="{FF2B5EF4-FFF2-40B4-BE49-F238E27FC236}">
                <a16:creationId xmlns:a16="http://schemas.microsoft.com/office/drawing/2014/main" id="{332AFD27-1E4A-1AF0-5F2C-29F389E79942}"/>
              </a:ext>
            </a:extLst>
          </p:cNvPr>
          <p:cNvGrpSpPr/>
          <p:nvPr/>
        </p:nvGrpSpPr>
        <p:grpSpPr>
          <a:xfrm>
            <a:off x="5794468" y="317615"/>
            <a:ext cx="1689000" cy="298489"/>
            <a:chOff x="6265333" y="317615"/>
            <a:chExt cx="1689000" cy="298489"/>
          </a:xfrm>
        </p:grpSpPr>
        <p:sp>
          <p:nvSpPr>
            <p:cNvPr id="18" name="Google Shape;446;p50">
              <a:extLst>
                <a:ext uri="{FF2B5EF4-FFF2-40B4-BE49-F238E27FC236}">
                  <a16:creationId xmlns:a16="http://schemas.microsoft.com/office/drawing/2014/main" id="{6F2FADE0-D491-756B-B95B-F30A0133A3F5}"/>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21" name="Google Shape;447;p50">
              <a:hlinkClick r:id="rId9" action="ppaction://hlinksldjump"/>
              <a:extLst>
                <a:ext uri="{FF2B5EF4-FFF2-40B4-BE49-F238E27FC236}">
                  <a16:creationId xmlns:a16="http://schemas.microsoft.com/office/drawing/2014/main" id="{8BC4AC87-8DB5-7512-248A-94E28EC6A8B4}"/>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23" name="Group 22">
            <a:extLst>
              <a:ext uri="{FF2B5EF4-FFF2-40B4-BE49-F238E27FC236}">
                <a16:creationId xmlns:a16="http://schemas.microsoft.com/office/drawing/2014/main" id="{CB9FAEC1-F330-8C91-3512-688C95D50D64}"/>
              </a:ext>
            </a:extLst>
          </p:cNvPr>
          <p:cNvGrpSpPr/>
          <p:nvPr/>
        </p:nvGrpSpPr>
        <p:grpSpPr>
          <a:xfrm>
            <a:off x="7405526" y="317615"/>
            <a:ext cx="1689000" cy="298489"/>
            <a:chOff x="7569414" y="317615"/>
            <a:chExt cx="1689000" cy="298489"/>
          </a:xfrm>
        </p:grpSpPr>
        <p:sp>
          <p:nvSpPr>
            <p:cNvPr id="24" name="Google Shape;446;p50">
              <a:extLst>
                <a:ext uri="{FF2B5EF4-FFF2-40B4-BE49-F238E27FC236}">
                  <a16:creationId xmlns:a16="http://schemas.microsoft.com/office/drawing/2014/main" id="{EDF2809E-A8F1-5004-46C3-74C150A56682}"/>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25" name="Google Shape;447;p50">
              <a:hlinkClick r:id="rId10" action="ppaction://hlinksldjump"/>
              <a:extLst>
                <a:ext uri="{FF2B5EF4-FFF2-40B4-BE49-F238E27FC236}">
                  <a16:creationId xmlns:a16="http://schemas.microsoft.com/office/drawing/2014/main" id="{5B1FA426-2864-9B3E-16B6-AF421A3A65CB}"/>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6" name="Group 25">
            <a:extLst>
              <a:ext uri="{FF2B5EF4-FFF2-40B4-BE49-F238E27FC236}">
                <a16:creationId xmlns:a16="http://schemas.microsoft.com/office/drawing/2014/main" id="{3AA55A3E-E429-BCB6-9D1B-0428FC074E99}"/>
              </a:ext>
            </a:extLst>
          </p:cNvPr>
          <p:cNvGrpSpPr/>
          <p:nvPr/>
        </p:nvGrpSpPr>
        <p:grpSpPr>
          <a:xfrm>
            <a:off x="387100" y="317615"/>
            <a:ext cx="1689000" cy="298489"/>
            <a:chOff x="2273551" y="317615"/>
            <a:chExt cx="1689000" cy="298489"/>
          </a:xfrm>
        </p:grpSpPr>
        <p:sp>
          <p:nvSpPr>
            <p:cNvPr id="27" name="Google Shape;446;p50">
              <a:extLst>
                <a:ext uri="{FF2B5EF4-FFF2-40B4-BE49-F238E27FC236}">
                  <a16:creationId xmlns:a16="http://schemas.microsoft.com/office/drawing/2014/main" id="{C64A91B0-848E-D7A0-412B-04BF92BF7918}"/>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31" name="Google Shape;447;p50">
              <a:hlinkClick r:id="rId11" action="ppaction://hlinksldjump"/>
              <a:extLst>
                <a:ext uri="{FF2B5EF4-FFF2-40B4-BE49-F238E27FC236}">
                  <a16:creationId xmlns:a16="http://schemas.microsoft.com/office/drawing/2014/main" id="{9BB1BC70-A5D6-F8EA-D966-F46622B4B38A}"/>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spTree>
    <p:extLst>
      <p:ext uri="{BB962C8B-B14F-4D97-AF65-F5344CB8AC3E}">
        <p14:creationId xmlns:p14="http://schemas.microsoft.com/office/powerpoint/2010/main" val="307672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grpSp>
        <p:nvGrpSpPr>
          <p:cNvPr id="43" name="Group 42">
            <a:extLst>
              <a:ext uri="{FF2B5EF4-FFF2-40B4-BE49-F238E27FC236}">
                <a16:creationId xmlns:a16="http://schemas.microsoft.com/office/drawing/2014/main" id="{5385DB22-1F38-9791-F56D-5A682B1FBFDA}"/>
              </a:ext>
            </a:extLst>
          </p:cNvPr>
          <p:cNvGrpSpPr/>
          <p:nvPr/>
        </p:nvGrpSpPr>
        <p:grpSpPr>
          <a:xfrm>
            <a:off x="454523" y="725525"/>
            <a:ext cx="1387824" cy="364633"/>
            <a:chOff x="454523" y="725525"/>
            <a:chExt cx="1387824" cy="364633"/>
          </a:xfrm>
        </p:grpSpPr>
        <p:sp>
          <p:nvSpPr>
            <p:cNvPr id="40" name="Rectangle 7">
              <a:hlinkClick r:id="rId3" action="ppaction://hlinksldjump"/>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defTabSz="685800">
                <a:spcBef>
                  <a:spcPct val="0"/>
                </a:spcBef>
                <a:buClrTx/>
                <a:defRPr/>
              </a:pPr>
              <a:r>
                <a:rPr lang="fr-FR" sz="1050" b="1" kern="1200" dirty="0">
                  <a:solidFill>
                    <a:schemeClr val="tx1"/>
                  </a:solidFill>
                  <a:latin typeface="Josefin Sans" pitchFamily="2" charset="0"/>
                  <a:ea typeface="+mj-ea"/>
                  <a:cs typeface="Calibri" panose="020F0502020204030204" pitchFamily="34" charset="0"/>
                </a:rPr>
                <a:t>Outils</a:t>
              </a:r>
            </a:p>
          </p:txBody>
        </p:sp>
        <p:cxnSp>
          <p:nvCxnSpPr>
            <p:cNvPr id="41" name="Straight Connector 40">
              <a:extLst>
                <a:ext uri="{FF2B5EF4-FFF2-40B4-BE49-F238E27FC236}">
                  <a16:creationId xmlns:a16="http://schemas.microsoft.com/office/drawing/2014/main" id="{B4159B6D-C511-AFB9-94B6-6B937C202CF1}"/>
                </a:ext>
              </a:extLst>
            </p:cNvPr>
            <p:cNvCxnSpPr>
              <a:cxnSpLocks/>
            </p:cNvCxnSpPr>
            <p:nvPr/>
          </p:nvCxnSpPr>
          <p:spPr>
            <a:xfrm>
              <a:off x="454523" y="1090158"/>
              <a:ext cx="138782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pic>
        <p:nvPicPr>
          <p:cNvPr id="1026" name="Picture 2" descr="IntelliJ IDEA — Wikipédia">
            <a:extLst>
              <a:ext uri="{FF2B5EF4-FFF2-40B4-BE49-F238E27FC236}">
                <a16:creationId xmlns:a16="http://schemas.microsoft.com/office/drawing/2014/main" id="{3AB4E880-3B10-531D-9A64-141A39334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2347" y="1903306"/>
            <a:ext cx="1756833" cy="17568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E51CCD9-7653-6DA7-CC47-093FB07FCDC6}"/>
              </a:ext>
            </a:extLst>
          </p:cNvPr>
          <p:cNvPicPr>
            <a:picLocks noChangeAspect="1" noChangeArrowheads="1"/>
          </p:cNvPicPr>
          <p:nvPr/>
        </p:nvPicPr>
        <p:blipFill>
          <a:blip r:embed="rId5"/>
          <a:srcRect/>
          <a:stretch/>
        </p:blipFill>
        <p:spPr bwMode="auto">
          <a:xfrm>
            <a:off x="5508719" y="2116665"/>
            <a:ext cx="1330113" cy="133011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B0A1E1E4-3520-D9DF-57A6-64D56B79BB5B}"/>
              </a:ext>
            </a:extLst>
          </p:cNvPr>
          <p:cNvGrpSpPr/>
          <p:nvPr/>
        </p:nvGrpSpPr>
        <p:grpSpPr>
          <a:xfrm>
            <a:off x="1874841" y="725525"/>
            <a:ext cx="1387824" cy="364633"/>
            <a:chOff x="454523" y="725525"/>
            <a:chExt cx="1387824" cy="364633"/>
          </a:xfrm>
        </p:grpSpPr>
        <p:sp>
          <p:nvSpPr>
            <p:cNvPr id="34" name="Rectangle 7">
              <a:hlinkClick r:id="rId6" action="ppaction://hlinksldjump"/>
              <a:extLst>
                <a:ext uri="{FF2B5EF4-FFF2-40B4-BE49-F238E27FC236}">
                  <a16:creationId xmlns:a16="http://schemas.microsoft.com/office/drawing/2014/main" id="{A176A39A-E18A-8758-B765-71BC63AAE3D1}"/>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lvl="0">
                <a:spcBef>
                  <a:spcPct val="0"/>
                </a:spcBef>
                <a:defRPr/>
              </a:pPr>
              <a:r>
                <a:rPr lang="fr-FR" sz="1050" dirty="0">
                  <a:solidFill>
                    <a:schemeClr val="bg1">
                      <a:lumMod val="65000"/>
                    </a:schemeClr>
                  </a:solidFill>
                  <a:latin typeface="Josefin Sans" pitchFamily="2" charset="0"/>
                  <a:ea typeface="+mj-ea"/>
                  <a:cs typeface="Calibri" panose="020F0502020204030204" pitchFamily="34" charset="0"/>
                </a:rPr>
                <a:t>Technologies</a:t>
              </a:r>
            </a:p>
          </p:txBody>
        </p:sp>
        <p:cxnSp>
          <p:nvCxnSpPr>
            <p:cNvPr id="35" name="Straight Connector 34">
              <a:extLst>
                <a:ext uri="{FF2B5EF4-FFF2-40B4-BE49-F238E27FC236}">
                  <a16:creationId xmlns:a16="http://schemas.microsoft.com/office/drawing/2014/main" id="{C06FCA82-31CA-6006-CB92-EC4812DECA5C}"/>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7" name="Google Shape;439;p50">
            <a:extLst>
              <a:ext uri="{FF2B5EF4-FFF2-40B4-BE49-F238E27FC236}">
                <a16:creationId xmlns:a16="http://schemas.microsoft.com/office/drawing/2014/main" id="{ABFB6166-119B-5E2B-0047-242478A4D7F3}"/>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8" name="Group 7">
            <a:extLst>
              <a:ext uri="{FF2B5EF4-FFF2-40B4-BE49-F238E27FC236}">
                <a16:creationId xmlns:a16="http://schemas.microsoft.com/office/drawing/2014/main" id="{E591D2AD-9081-7544-A3B1-3F060D808EC9}"/>
              </a:ext>
            </a:extLst>
          </p:cNvPr>
          <p:cNvGrpSpPr/>
          <p:nvPr/>
        </p:nvGrpSpPr>
        <p:grpSpPr>
          <a:xfrm>
            <a:off x="1998158" y="317615"/>
            <a:ext cx="1976097" cy="298489"/>
            <a:chOff x="2273551" y="317615"/>
            <a:chExt cx="1976097" cy="298489"/>
          </a:xfrm>
        </p:grpSpPr>
        <p:sp>
          <p:nvSpPr>
            <p:cNvPr id="10" name="Google Shape;446;p50">
              <a:extLst>
                <a:ext uri="{FF2B5EF4-FFF2-40B4-BE49-F238E27FC236}">
                  <a16:creationId xmlns:a16="http://schemas.microsoft.com/office/drawing/2014/main" id="{80383C2E-8C60-4323-8F12-8CC127265065}"/>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BFBFBF"/>
                  </a:solidFill>
                  <a:latin typeface="Josefin Sans" pitchFamily="2" charset="0"/>
                  <a:ea typeface="+mj-ea"/>
                  <a:cs typeface="Calibri" panose="020F0502020204030204" pitchFamily="34" charset="0"/>
                </a:rPr>
                <a:t>Conception et Modélisation</a:t>
              </a:r>
            </a:p>
          </p:txBody>
        </p:sp>
        <p:sp>
          <p:nvSpPr>
            <p:cNvPr id="11" name="Google Shape;447;p50">
              <a:hlinkClick r:id="rId7" action="ppaction://hlinksldjump"/>
              <a:extLst>
                <a:ext uri="{FF2B5EF4-FFF2-40B4-BE49-F238E27FC236}">
                  <a16:creationId xmlns:a16="http://schemas.microsoft.com/office/drawing/2014/main" id="{59220FE6-3DCB-F642-74F5-590F2EC1AC15}"/>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13" name="Group 12">
            <a:extLst>
              <a:ext uri="{FF2B5EF4-FFF2-40B4-BE49-F238E27FC236}">
                <a16:creationId xmlns:a16="http://schemas.microsoft.com/office/drawing/2014/main" id="{F08F3BA0-9380-214C-EA38-CF58B15E86B4}"/>
              </a:ext>
            </a:extLst>
          </p:cNvPr>
          <p:cNvGrpSpPr/>
          <p:nvPr/>
        </p:nvGrpSpPr>
        <p:grpSpPr>
          <a:xfrm>
            <a:off x="3896313" y="317615"/>
            <a:ext cx="1976097" cy="298489"/>
            <a:chOff x="4289236" y="317615"/>
            <a:chExt cx="1976097" cy="298489"/>
          </a:xfrm>
        </p:grpSpPr>
        <p:sp>
          <p:nvSpPr>
            <p:cNvPr id="14" name="Google Shape;446;p50">
              <a:extLst>
                <a:ext uri="{FF2B5EF4-FFF2-40B4-BE49-F238E27FC236}">
                  <a16:creationId xmlns:a16="http://schemas.microsoft.com/office/drawing/2014/main" id="{0E24916C-1274-1E95-08BF-CA65F63B8BDB}"/>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Outils et environnements de travail</a:t>
              </a:r>
            </a:p>
          </p:txBody>
        </p:sp>
        <p:sp>
          <p:nvSpPr>
            <p:cNvPr id="16" name="Google Shape;447;p50">
              <a:hlinkClick r:id="rId8" action="ppaction://hlinksldjump"/>
              <a:extLst>
                <a:ext uri="{FF2B5EF4-FFF2-40B4-BE49-F238E27FC236}">
                  <a16:creationId xmlns:a16="http://schemas.microsoft.com/office/drawing/2014/main" id="{106E2A4C-22B5-CC83-1B66-2F1C995D5BAE}"/>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17" name="Group 16">
            <a:extLst>
              <a:ext uri="{FF2B5EF4-FFF2-40B4-BE49-F238E27FC236}">
                <a16:creationId xmlns:a16="http://schemas.microsoft.com/office/drawing/2014/main" id="{C34869D5-BEA8-9D48-90E2-6C31E8DBBEDB}"/>
              </a:ext>
            </a:extLst>
          </p:cNvPr>
          <p:cNvGrpSpPr/>
          <p:nvPr/>
        </p:nvGrpSpPr>
        <p:grpSpPr>
          <a:xfrm>
            <a:off x="5794468" y="317615"/>
            <a:ext cx="1689000" cy="298489"/>
            <a:chOff x="6265333" y="317615"/>
            <a:chExt cx="1689000" cy="298489"/>
          </a:xfrm>
        </p:grpSpPr>
        <p:sp>
          <p:nvSpPr>
            <p:cNvPr id="19" name="Google Shape;446;p50">
              <a:extLst>
                <a:ext uri="{FF2B5EF4-FFF2-40B4-BE49-F238E27FC236}">
                  <a16:creationId xmlns:a16="http://schemas.microsoft.com/office/drawing/2014/main" id="{94617FDB-4747-E457-A039-36D502017B42}"/>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20" name="Google Shape;447;p50">
              <a:hlinkClick r:id="rId9" action="ppaction://hlinksldjump"/>
              <a:extLst>
                <a:ext uri="{FF2B5EF4-FFF2-40B4-BE49-F238E27FC236}">
                  <a16:creationId xmlns:a16="http://schemas.microsoft.com/office/drawing/2014/main" id="{E187B2F4-FF97-1451-DEF7-48E718936E77}"/>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22" name="Group 21">
            <a:extLst>
              <a:ext uri="{FF2B5EF4-FFF2-40B4-BE49-F238E27FC236}">
                <a16:creationId xmlns:a16="http://schemas.microsoft.com/office/drawing/2014/main" id="{0EA67172-FD09-4822-1B21-9EE8E888992C}"/>
              </a:ext>
            </a:extLst>
          </p:cNvPr>
          <p:cNvGrpSpPr/>
          <p:nvPr/>
        </p:nvGrpSpPr>
        <p:grpSpPr>
          <a:xfrm>
            <a:off x="7405526" y="317615"/>
            <a:ext cx="1689000" cy="298489"/>
            <a:chOff x="7569414" y="317615"/>
            <a:chExt cx="1689000" cy="298489"/>
          </a:xfrm>
        </p:grpSpPr>
        <p:sp>
          <p:nvSpPr>
            <p:cNvPr id="28" name="Google Shape;446;p50">
              <a:extLst>
                <a:ext uri="{FF2B5EF4-FFF2-40B4-BE49-F238E27FC236}">
                  <a16:creationId xmlns:a16="http://schemas.microsoft.com/office/drawing/2014/main" id="{3619E9D6-4B2D-8247-9BD0-FC295DF9D96F}"/>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29" name="Google Shape;447;p50">
              <a:hlinkClick r:id="rId10" action="ppaction://hlinksldjump"/>
              <a:extLst>
                <a:ext uri="{FF2B5EF4-FFF2-40B4-BE49-F238E27FC236}">
                  <a16:creationId xmlns:a16="http://schemas.microsoft.com/office/drawing/2014/main" id="{C428CFCA-C3F7-4840-C800-CFC1774607F2}"/>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30" name="Group 29">
            <a:extLst>
              <a:ext uri="{FF2B5EF4-FFF2-40B4-BE49-F238E27FC236}">
                <a16:creationId xmlns:a16="http://schemas.microsoft.com/office/drawing/2014/main" id="{614AE7AD-35CD-DDB3-691A-D7BAEF390565}"/>
              </a:ext>
            </a:extLst>
          </p:cNvPr>
          <p:cNvGrpSpPr/>
          <p:nvPr/>
        </p:nvGrpSpPr>
        <p:grpSpPr>
          <a:xfrm>
            <a:off x="387100" y="317615"/>
            <a:ext cx="1689000" cy="298489"/>
            <a:chOff x="2273551" y="317615"/>
            <a:chExt cx="1689000" cy="298489"/>
          </a:xfrm>
        </p:grpSpPr>
        <p:sp>
          <p:nvSpPr>
            <p:cNvPr id="32" name="Google Shape;446;p50">
              <a:extLst>
                <a:ext uri="{FF2B5EF4-FFF2-40B4-BE49-F238E27FC236}">
                  <a16:creationId xmlns:a16="http://schemas.microsoft.com/office/drawing/2014/main" id="{FCA58EB0-45AE-3DBC-2312-ABCD2A3E0883}"/>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36" name="Google Shape;447;p50">
              <a:hlinkClick r:id="rId11" action="ppaction://hlinksldjump"/>
              <a:extLst>
                <a:ext uri="{FF2B5EF4-FFF2-40B4-BE49-F238E27FC236}">
                  <a16:creationId xmlns:a16="http://schemas.microsoft.com/office/drawing/2014/main" id="{2A091749-D703-1397-F915-14ABDF09D18D}"/>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spTree>
    <p:extLst>
      <p:ext uri="{BB962C8B-B14F-4D97-AF65-F5344CB8AC3E}">
        <p14:creationId xmlns:p14="http://schemas.microsoft.com/office/powerpoint/2010/main" val="2627087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grpSp>
        <p:nvGrpSpPr>
          <p:cNvPr id="43" name="Group 42">
            <a:extLst>
              <a:ext uri="{FF2B5EF4-FFF2-40B4-BE49-F238E27FC236}">
                <a16:creationId xmlns:a16="http://schemas.microsoft.com/office/drawing/2014/main" id="{5385DB22-1F38-9791-F56D-5A682B1FBFDA}"/>
              </a:ext>
            </a:extLst>
          </p:cNvPr>
          <p:cNvGrpSpPr/>
          <p:nvPr/>
        </p:nvGrpSpPr>
        <p:grpSpPr>
          <a:xfrm>
            <a:off x="454523" y="725525"/>
            <a:ext cx="1387824" cy="364633"/>
            <a:chOff x="454523" y="725525"/>
            <a:chExt cx="1387824" cy="364633"/>
          </a:xfrm>
        </p:grpSpPr>
        <p:sp>
          <p:nvSpPr>
            <p:cNvPr id="40" name="Rectangle 7">
              <a:hlinkClick r:id="rId3" action="ppaction://hlinksldjump"/>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defTabSz="685800">
                <a:spcBef>
                  <a:spcPct val="0"/>
                </a:spcBef>
                <a:buClrTx/>
                <a:defRPr/>
              </a:pPr>
              <a:r>
                <a:rPr lang="fr-FR" sz="1050" dirty="0">
                  <a:solidFill>
                    <a:schemeClr val="bg1">
                      <a:lumMod val="65000"/>
                    </a:schemeClr>
                  </a:solidFill>
                  <a:latin typeface="Josefin Sans" pitchFamily="2" charset="0"/>
                  <a:ea typeface="+mj-ea"/>
                  <a:cs typeface="Calibri" panose="020F0502020204030204" pitchFamily="34" charset="0"/>
                </a:rPr>
                <a:t>Outils</a:t>
              </a:r>
            </a:p>
          </p:txBody>
        </p:sp>
        <p:cxnSp>
          <p:nvCxnSpPr>
            <p:cNvPr id="41" name="Straight Connector 40">
              <a:extLst>
                <a:ext uri="{FF2B5EF4-FFF2-40B4-BE49-F238E27FC236}">
                  <a16:creationId xmlns:a16="http://schemas.microsoft.com/office/drawing/2014/main" id="{B4159B6D-C511-AFB9-94B6-6B937C202CF1}"/>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40AB551B-1A22-93DC-77E6-E8472B7B9199}"/>
              </a:ext>
            </a:extLst>
          </p:cNvPr>
          <p:cNvGrpSpPr/>
          <p:nvPr/>
        </p:nvGrpSpPr>
        <p:grpSpPr>
          <a:xfrm>
            <a:off x="1874841" y="725525"/>
            <a:ext cx="1387824" cy="364633"/>
            <a:chOff x="454523" y="725525"/>
            <a:chExt cx="1387824" cy="364633"/>
          </a:xfrm>
        </p:grpSpPr>
        <p:sp>
          <p:nvSpPr>
            <p:cNvPr id="45" name="Rectangle 7">
              <a:extLst>
                <a:ext uri="{FF2B5EF4-FFF2-40B4-BE49-F238E27FC236}">
                  <a16:creationId xmlns:a16="http://schemas.microsoft.com/office/drawing/2014/main" id="{6AB18CEB-CB7E-96D8-CB3E-11C394C00ABE}"/>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lvl="0">
                <a:spcBef>
                  <a:spcPct val="0"/>
                </a:spcBef>
                <a:defRPr/>
              </a:pPr>
              <a:r>
                <a:rPr lang="fr-FR" sz="1050" b="1" dirty="0">
                  <a:latin typeface="Josefin Sans" pitchFamily="2" charset="0"/>
                  <a:ea typeface="+mj-ea"/>
                  <a:cs typeface="Calibri" panose="020F0502020204030204" pitchFamily="34" charset="0"/>
                </a:rPr>
                <a:t>Technologies</a:t>
              </a:r>
            </a:p>
          </p:txBody>
        </p:sp>
        <p:cxnSp>
          <p:nvCxnSpPr>
            <p:cNvPr id="46" name="Straight Connector 45">
              <a:extLst>
                <a:ext uri="{FF2B5EF4-FFF2-40B4-BE49-F238E27FC236}">
                  <a16:creationId xmlns:a16="http://schemas.microsoft.com/office/drawing/2014/main" id="{33713C43-F6EE-D3D4-5AEA-8EDDBAB6F83D}"/>
                </a:ext>
              </a:extLst>
            </p:cNvPr>
            <p:cNvCxnSpPr>
              <a:cxnSpLocks/>
            </p:cNvCxnSpPr>
            <p:nvPr/>
          </p:nvCxnSpPr>
          <p:spPr>
            <a:xfrm>
              <a:off x="454523" y="1090158"/>
              <a:ext cx="138782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F14D79DB-3802-5F98-E1D5-FF8011CC506F}"/>
              </a:ext>
            </a:extLst>
          </p:cNvPr>
          <p:cNvPicPr>
            <a:picLocks noChangeAspect="1"/>
          </p:cNvPicPr>
          <p:nvPr/>
        </p:nvPicPr>
        <p:blipFill>
          <a:blip r:embed="rId4">
            <a:grayscl/>
          </a:blip>
          <a:stretch>
            <a:fillRect/>
          </a:stretch>
        </p:blipFill>
        <p:spPr>
          <a:xfrm>
            <a:off x="2736533" y="1660184"/>
            <a:ext cx="1838639" cy="520703"/>
          </a:xfrm>
          <a:prstGeom prst="rect">
            <a:avLst/>
          </a:prstGeom>
        </p:spPr>
      </p:pic>
      <p:pic>
        <p:nvPicPr>
          <p:cNvPr id="8" name="Picture 7" descr="Twilio logo in transparent PNG and vectorized SVG formats">
            <a:extLst>
              <a:ext uri="{FF2B5EF4-FFF2-40B4-BE49-F238E27FC236}">
                <a16:creationId xmlns:a16="http://schemas.microsoft.com/office/drawing/2014/main" id="{3CD80625-8921-8432-103C-D3710C671DAB}"/>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924330" y="1424732"/>
            <a:ext cx="991608" cy="9916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B325639-90FD-EA78-5062-BFAE09CA6185}"/>
              </a:ext>
            </a:extLst>
          </p:cNvPr>
          <p:cNvPicPr>
            <a:picLocks noChangeAspect="1"/>
          </p:cNvPicPr>
          <p:nvPr/>
        </p:nvPicPr>
        <p:blipFill>
          <a:blip r:embed="rId6">
            <a:grayscl/>
          </a:blip>
          <a:srcRect/>
          <a:stretch/>
        </p:blipFill>
        <p:spPr>
          <a:xfrm>
            <a:off x="6731018" y="1154954"/>
            <a:ext cx="1531159" cy="1531159"/>
          </a:xfrm>
          <a:prstGeom prst="rect">
            <a:avLst/>
          </a:prstGeom>
        </p:spPr>
      </p:pic>
      <p:pic>
        <p:nvPicPr>
          <p:cNvPr id="11" name="Picture 10">
            <a:extLst>
              <a:ext uri="{FF2B5EF4-FFF2-40B4-BE49-F238E27FC236}">
                <a16:creationId xmlns:a16="http://schemas.microsoft.com/office/drawing/2014/main" id="{2CDE8618-71BC-C29A-1964-EDD7196028E6}"/>
              </a:ext>
            </a:extLst>
          </p:cNvPr>
          <p:cNvPicPr>
            <a:picLocks noChangeAspect="1"/>
          </p:cNvPicPr>
          <p:nvPr/>
        </p:nvPicPr>
        <p:blipFill>
          <a:blip r:embed="rId7">
            <a:grayscl/>
          </a:blip>
          <a:srcRect/>
          <a:stretch/>
        </p:blipFill>
        <p:spPr>
          <a:xfrm>
            <a:off x="1270879" y="2942431"/>
            <a:ext cx="1352657" cy="1413400"/>
          </a:xfrm>
          <a:prstGeom prst="rect">
            <a:avLst/>
          </a:prstGeom>
        </p:spPr>
      </p:pic>
      <p:pic>
        <p:nvPicPr>
          <p:cNvPr id="13" name="Picture 10">
            <a:extLst>
              <a:ext uri="{FF2B5EF4-FFF2-40B4-BE49-F238E27FC236}">
                <a16:creationId xmlns:a16="http://schemas.microsoft.com/office/drawing/2014/main" id="{5798287C-DAD6-8705-517C-3F3449D9BB93}"/>
              </a:ext>
            </a:extLst>
          </p:cNvPr>
          <p:cNvPicPr>
            <a:picLocks noChangeAspect="1" noChangeArrowheads="1"/>
          </p:cNvPicPr>
          <p:nvPr/>
        </p:nvPicPr>
        <p:blipFill>
          <a:blip r:embed="rId8">
            <a:grayscl/>
          </a:blip>
          <a:srcRect/>
          <a:stretch/>
        </p:blipFill>
        <p:spPr bwMode="auto">
          <a:xfrm>
            <a:off x="3901170" y="3010586"/>
            <a:ext cx="1179979" cy="11799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pring Boot: The Most Notable Features You Should Know - DZone">
            <a:extLst>
              <a:ext uri="{FF2B5EF4-FFF2-40B4-BE49-F238E27FC236}">
                <a16:creationId xmlns:a16="http://schemas.microsoft.com/office/drawing/2014/main" id="{86E94848-9717-C4B3-8719-48A3A5B80F22}"/>
              </a:ext>
            </a:extLst>
          </p:cNvPr>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auto">
          <a:xfrm>
            <a:off x="5089508" y="1475670"/>
            <a:ext cx="991609" cy="88972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ow to Use LangChain and LLMs: An Overview of the Framework and Its  Applications">
            <a:extLst>
              <a:ext uri="{FF2B5EF4-FFF2-40B4-BE49-F238E27FC236}">
                <a16:creationId xmlns:a16="http://schemas.microsoft.com/office/drawing/2014/main" id="{C603228B-C6C2-85B6-60D9-A7EB04F5904F}"/>
              </a:ext>
            </a:extLst>
          </p:cNvPr>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5924370" y="3010586"/>
            <a:ext cx="2337807" cy="134555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oogle Shape;439;p50">
            <a:extLst>
              <a:ext uri="{FF2B5EF4-FFF2-40B4-BE49-F238E27FC236}">
                <a16:creationId xmlns:a16="http://schemas.microsoft.com/office/drawing/2014/main" id="{60CF833D-8D4F-3059-A6CB-A29EDB72C3CE}"/>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4" name="Group 3">
            <a:extLst>
              <a:ext uri="{FF2B5EF4-FFF2-40B4-BE49-F238E27FC236}">
                <a16:creationId xmlns:a16="http://schemas.microsoft.com/office/drawing/2014/main" id="{87C2BA1E-A81E-DF7D-B818-26D9298B3E75}"/>
              </a:ext>
            </a:extLst>
          </p:cNvPr>
          <p:cNvGrpSpPr/>
          <p:nvPr/>
        </p:nvGrpSpPr>
        <p:grpSpPr>
          <a:xfrm>
            <a:off x="1998158" y="317615"/>
            <a:ext cx="1976097" cy="298489"/>
            <a:chOff x="2273551" y="317615"/>
            <a:chExt cx="1976097" cy="298489"/>
          </a:xfrm>
        </p:grpSpPr>
        <p:sp>
          <p:nvSpPr>
            <p:cNvPr id="5" name="Google Shape;446;p50">
              <a:extLst>
                <a:ext uri="{FF2B5EF4-FFF2-40B4-BE49-F238E27FC236}">
                  <a16:creationId xmlns:a16="http://schemas.microsoft.com/office/drawing/2014/main" id="{869EED4B-6EF6-A389-8790-8C32F2A95DD2}"/>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BFBFBF"/>
                  </a:solidFill>
                  <a:latin typeface="Josefin Sans" pitchFamily="2" charset="0"/>
                  <a:ea typeface="+mj-ea"/>
                  <a:cs typeface="Calibri" panose="020F0502020204030204" pitchFamily="34" charset="0"/>
                </a:rPr>
                <a:t>Conception et Modélisation</a:t>
              </a:r>
            </a:p>
          </p:txBody>
        </p:sp>
        <p:sp>
          <p:nvSpPr>
            <p:cNvPr id="6" name="Google Shape;447;p50">
              <a:hlinkClick r:id="rId11" action="ppaction://hlinksldjump"/>
              <a:extLst>
                <a:ext uri="{FF2B5EF4-FFF2-40B4-BE49-F238E27FC236}">
                  <a16:creationId xmlns:a16="http://schemas.microsoft.com/office/drawing/2014/main" id="{9CCFB476-278B-7F3B-CCA9-31564FFA23AB}"/>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9" name="Group 8">
            <a:extLst>
              <a:ext uri="{FF2B5EF4-FFF2-40B4-BE49-F238E27FC236}">
                <a16:creationId xmlns:a16="http://schemas.microsoft.com/office/drawing/2014/main" id="{F4B55A5C-5D02-FE1A-3185-5AA24F9AC01C}"/>
              </a:ext>
            </a:extLst>
          </p:cNvPr>
          <p:cNvGrpSpPr/>
          <p:nvPr/>
        </p:nvGrpSpPr>
        <p:grpSpPr>
          <a:xfrm>
            <a:off x="3896313" y="317615"/>
            <a:ext cx="1976097" cy="298489"/>
            <a:chOff x="4289236" y="317615"/>
            <a:chExt cx="1976097" cy="298489"/>
          </a:xfrm>
        </p:grpSpPr>
        <p:sp>
          <p:nvSpPr>
            <p:cNvPr id="12" name="Google Shape;446;p50">
              <a:extLst>
                <a:ext uri="{FF2B5EF4-FFF2-40B4-BE49-F238E27FC236}">
                  <a16:creationId xmlns:a16="http://schemas.microsoft.com/office/drawing/2014/main" id="{8386FD64-7A8B-DF45-7DF5-1B922CA43192}"/>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Outils et environnements de travail</a:t>
              </a:r>
            </a:p>
          </p:txBody>
        </p:sp>
        <p:sp>
          <p:nvSpPr>
            <p:cNvPr id="14" name="Google Shape;447;p50">
              <a:hlinkClick r:id="rId12" action="ppaction://hlinksldjump"/>
              <a:extLst>
                <a:ext uri="{FF2B5EF4-FFF2-40B4-BE49-F238E27FC236}">
                  <a16:creationId xmlns:a16="http://schemas.microsoft.com/office/drawing/2014/main" id="{663172E0-8A81-6630-7273-0AEE8AC600AF}"/>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15" name="Group 14">
            <a:extLst>
              <a:ext uri="{FF2B5EF4-FFF2-40B4-BE49-F238E27FC236}">
                <a16:creationId xmlns:a16="http://schemas.microsoft.com/office/drawing/2014/main" id="{36B57259-35DE-1CAA-026E-1C64A952D353}"/>
              </a:ext>
            </a:extLst>
          </p:cNvPr>
          <p:cNvGrpSpPr/>
          <p:nvPr/>
        </p:nvGrpSpPr>
        <p:grpSpPr>
          <a:xfrm>
            <a:off x="5794468" y="317615"/>
            <a:ext cx="1689000" cy="298489"/>
            <a:chOff x="6265333" y="317615"/>
            <a:chExt cx="1689000" cy="298489"/>
          </a:xfrm>
        </p:grpSpPr>
        <p:sp>
          <p:nvSpPr>
            <p:cNvPr id="16" name="Google Shape;446;p50">
              <a:extLst>
                <a:ext uri="{FF2B5EF4-FFF2-40B4-BE49-F238E27FC236}">
                  <a16:creationId xmlns:a16="http://schemas.microsoft.com/office/drawing/2014/main" id="{02916679-66CC-96DE-F878-A87599710E7D}"/>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17" name="Google Shape;447;p50">
              <a:hlinkClick r:id="rId13" action="ppaction://hlinksldjump"/>
              <a:extLst>
                <a:ext uri="{FF2B5EF4-FFF2-40B4-BE49-F238E27FC236}">
                  <a16:creationId xmlns:a16="http://schemas.microsoft.com/office/drawing/2014/main" id="{2DDBEC85-C437-6CBB-18E8-ABC0438FBE95}"/>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18" name="Group 17">
            <a:extLst>
              <a:ext uri="{FF2B5EF4-FFF2-40B4-BE49-F238E27FC236}">
                <a16:creationId xmlns:a16="http://schemas.microsoft.com/office/drawing/2014/main" id="{34410291-9E7C-2BBF-F9F8-6E45F2C633FA}"/>
              </a:ext>
            </a:extLst>
          </p:cNvPr>
          <p:cNvGrpSpPr/>
          <p:nvPr/>
        </p:nvGrpSpPr>
        <p:grpSpPr>
          <a:xfrm>
            <a:off x="7405526" y="317615"/>
            <a:ext cx="1689000" cy="298489"/>
            <a:chOff x="7569414" y="317615"/>
            <a:chExt cx="1689000" cy="298489"/>
          </a:xfrm>
        </p:grpSpPr>
        <p:sp>
          <p:nvSpPr>
            <p:cNvPr id="19" name="Google Shape;446;p50">
              <a:extLst>
                <a:ext uri="{FF2B5EF4-FFF2-40B4-BE49-F238E27FC236}">
                  <a16:creationId xmlns:a16="http://schemas.microsoft.com/office/drawing/2014/main" id="{B45DB68B-C835-D2E6-8779-BCA56D9B00B8}"/>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20" name="Google Shape;447;p50">
              <a:hlinkClick r:id="rId14" action="ppaction://hlinksldjump"/>
              <a:extLst>
                <a:ext uri="{FF2B5EF4-FFF2-40B4-BE49-F238E27FC236}">
                  <a16:creationId xmlns:a16="http://schemas.microsoft.com/office/drawing/2014/main" id="{A0FA6B97-BC1B-347D-D9A2-0F3C21203B2E}"/>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1" name="Group 20">
            <a:extLst>
              <a:ext uri="{FF2B5EF4-FFF2-40B4-BE49-F238E27FC236}">
                <a16:creationId xmlns:a16="http://schemas.microsoft.com/office/drawing/2014/main" id="{C7370AA7-638E-2C46-7D83-200C061F6A1B}"/>
              </a:ext>
            </a:extLst>
          </p:cNvPr>
          <p:cNvGrpSpPr/>
          <p:nvPr/>
        </p:nvGrpSpPr>
        <p:grpSpPr>
          <a:xfrm>
            <a:off x="387100" y="317615"/>
            <a:ext cx="1689000" cy="298489"/>
            <a:chOff x="2273551" y="317615"/>
            <a:chExt cx="1689000" cy="298489"/>
          </a:xfrm>
        </p:grpSpPr>
        <p:sp>
          <p:nvSpPr>
            <p:cNvPr id="22" name="Google Shape;446;p50">
              <a:extLst>
                <a:ext uri="{FF2B5EF4-FFF2-40B4-BE49-F238E27FC236}">
                  <a16:creationId xmlns:a16="http://schemas.microsoft.com/office/drawing/2014/main" id="{C0DF2D74-A4F5-7560-484D-21AD4719D400}"/>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23" name="Google Shape;447;p50">
              <a:hlinkClick r:id="rId15" action="ppaction://hlinksldjump"/>
              <a:extLst>
                <a:ext uri="{FF2B5EF4-FFF2-40B4-BE49-F238E27FC236}">
                  <a16:creationId xmlns:a16="http://schemas.microsoft.com/office/drawing/2014/main" id="{303FC8CC-9CF8-8664-BE24-3AD000CEBC9C}"/>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spTree>
    <p:extLst>
      <p:ext uri="{BB962C8B-B14F-4D97-AF65-F5344CB8AC3E}">
        <p14:creationId xmlns:p14="http://schemas.microsoft.com/office/powerpoint/2010/main" val="3305180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7" name="Picture 6">
            <a:extLst>
              <a:ext uri="{FF2B5EF4-FFF2-40B4-BE49-F238E27FC236}">
                <a16:creationId xmlns:a16="http://schemas.microsoft.com/office/drawing/2014/main" id="{F14D79DB-3802-5F98-E1D5-FF8011CC506F}"/>
              </a:ext>
            </a:extLst>
          </p:cNvPr>
          <p:cNvPicPr>
            <a:picLocks noChangeAspect="1"/>
          </p:cNvPicPr>
          <p:nvPr/>
        </p:nvPicPr>
        <p:blipFill>
          <a:blip r:embed="rId3">
            <a:grayscl/>
          </a:blip>
          <a:stretch>
            <a:fillRect/>
          </a:stretch>
        </p:blipFill>
        <p:spPr>
          <a:xfrm>
            <a:off x="2736533" y="1660184"/>
            <a:ext cx="1838639" cy="520703"/>
          </a:xfrm>
          <a:prstGeom prst="rect">
            <a:avLst/>
          </a:prstGeom>
        </p:spPr>
      </p:pic>
      <p:pic>
        <p:nvPicPr>
          <p:cNvPr id="8" name="Picture 7" descr="Twilio logo in transparent PNG and vectorized SVG formats">
            <a:extLst>
              <a:ext uri="{FF2B5EF4-FFF2-40B4-BE49-F238E27FC236}">
                <a16:creationId xmlns:a16="http://schemas.microsoft.com/office/drawing/2014/main" id="{3CD80625-8921-8432-103C-D3710C671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330" y="1424732"/>
            <a:ext cx="991608" cy="9916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B325639-90FD-EA78-5062-BFAE09CA6185}"/>
              </a:ext>
            </a:extLst>
          </p:cNvPr>
          <p:cNvPicPr>
            <a:picLocks noChangeAspect="1"/>
          </p:cNvPicPr>
          <p:nvPr/>
        </p:nvPicPr>
        <p:blipFill>
          <a:blip r:embed="rId5">
            <a:grayscl/>
          </a:blip>
          <a:srcRect/>
          <a:stretch/>
        </p:blipFill>
        <p:spPr>
          <a:xfrm>
            <a:off x="6731018" y="1154954"/>
            <a:ext cx="1531159" cy="1531159"/>
          </a:xfrm>
          <a:prstGeom prst="rect">
            <a:avLst/>
          </a:prstGeom>
        </p:spPr>
      </p:pic>
      <p:pic>
        <p:nvPicPr>
          <p:cNvPr id="1026" name="Picture 2" descr="Spring Boot: The Most Notable Features You Should Know - DZone">
            <a:extLst>
              <a:ext uri="{FF2B5EF4-FFF2-40B4-BE49-F238E27FC236}">
                <a16:creationId xmlns:a16="http://schemas.microsoft.com/office/drawing/2014/main" id="{86E94848-9717-C4B3-8719-48A3A5B80F22}"/>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5089508" y="1475670"/>
            <a:ext cx="991609" cy="88972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2AA0AC6C-C593-B790-094E-064E3E86DBD8}"/>
              </a:ext>
            </a:extLst>
          </p:cNvPr>
          <p:cNvGrpSpPr/>
          <p:nvPr/>
        </p:nvGrpSpPr>
        <p:grpSpPr>
          <a:xfrm>
            <a:off x="454523" y="725525"/>
            <a:ext cx="1387824" cy="364633"/>
            <a:chOff x="454523" y="725525"/>
            <a:chExt cx="1387824" cy="364633"/>
          </a:xfrm>
        </p:grpSpPr>
        <p:sp>
          <p:nvSpPr>
            <p:cNvPr id="16" name="Rectangle 7">
              <a:hlinkClick r:id="rId7" action="ppaction://hlinksldjump"/>
              <a:extLst>
                <a:ext uri="{FF2B5EF4-FFF2-40B4-BE49-F238E27FC236}">
                  <a16:creationId xmlns:a16="http://schemas.microsoft.com/office/drawing/2014/main" id="{5C907963-DB88-696D-A4F6-5EF942585EE8}"/>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defTabSz="685800">
                <a:spcBef>
                  <a:spcPct val="0"/>
                </a:spcBef>
                <a:buClrTx/>
                <a:defRPr/>
              </a:pPr>
              <a:r>
                <a:rPr lang="fr-FR" sz="1050" dirty="0">
                  <a:solidFill>
                    <a:schemeClr val="bg1">
                      <a:lumMod val="65000"/>
                    </a:schemeClr>
                  </a:solidFill>
                  <a:latin typeface="Josefin Sans" pitchFamily="2" charset="0"/>
                  <a:ea typeface="+mj-ea"/>
                  <a:cs typeface="Calibri" panose="020F0502020204030204" pitchFamily="34" charset="0"/>
                </a:rPr>
                <a:t>Outils</a:t>
              </a:r>
            </a:p>
          </p:txBody>
        </p:sp>
        <p:cxnSp>
          <p:nvCxnSpPr>
            <p:cNvPr id="17" name="Straight Connector 16">
              <a:extLst>
                <a:ext uri="{FF2B5EF4-FFF2-40B4-BE49-F238E27FC236}">
                  <a16:creationId xmlns:a16="http://schemas.microsoft.com/office/drawing/2014/main" id="{E4758F74-797B-DA93-3C92-930C233A09E0}"/>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9E52756-231B-2FAE-0434-6C936D962BB1}"/>
              </a:ext>
            </a:extLst>
          </p:cNvPr>
          <p:cNvGrpSpPr/>
          <p:nvPr/>
        </p:nvGrpSpPr>
        <p:grpSpPr>
          <a:xfrm>
            <a:off x="1874841" y="725525"/>
            <a:ext cx="1387824" cy="364633"/>
            <a:chOff x="454523" y="725525"/>
            <a:chExt cx="1387824" cy="364633"/>
          </a:xfrm>
        </p:grpSpPr>
        <p:sp>
          <p:nvSpPr>
            <p:cNvPr id="20" name="Rectangle 7">
              <a:extLst>
                <a:ext uri="{FF2B5EF4-FFF2-40B4-BE49-F238E27FC236}">
                  <a16:creationId xmlns:a16="http://schemas.microsoft.com/office/drawing/2014/main" id="{21EDB7DB-017E-C0C5-D731-DA84C6196768}"/>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lvl="0">
                <a:spcBef>
                  <a:spcPct val="0"/>
                </a:spcBef>
                <a:defRPr/>
              </a:pPr>
              <a:r>
                <a:rPr lang="fr-FR" sz="1050" b="1" dirty="0">
                  <a:latin typeface="Josefin Sans" pitchFamily="2" charset="0"/>
                  <a:ea typeface="+mj-ea"/>
                  <a:cs typeface="Calibri" panose="020F0502020204030204" pitchFamily="34" charset="0"/>
                </a:rPr>
                <a:t>Technologies</a:t>
              </a:r>
            </a:p>
          </p:txBody>
        </p:sp>
        <p:cxnSp>
          <p:nvCxnSpPr>
            <p:cNvPr id="22" name="Straight Connector 21">
              <a:extLst>
                <a:ext uri="{FF2B5EF4-FFF2-40B4-BE49-F238E27FC236}">
                  <a16:creationId xmlns:a16="http://schemas.microsoft.com/office/drawing/2014/main" id="{959AD33C-F660-CB21-7C72-06F1CDF71BF2}"/>
                </a:ext>
              </a:extLst>
            </p:cNvPr>
            <p:cNvCxnSpPr>
              <a:cxnSpLocks/>
            </p:cNvCxnSpPr>
            <p:nvPr/>
          </p:nvCxnSpPr>
          <p:spPr>
            <a:xfrm>
              <a:off x="454523" y="1090158"/>
              <a:ext cx="138782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A69483AD-21AE-4810-5718-808542FDADD9}"/>
              </a:ext>
            </a:extLst>
          </p:cNvPr>
          <p:cNvPicPr>
            <a:picLocks noChangeAspect="1"/>
          </p:cNvPicPr>
          <p:nvPr/>
        </p:nvPicPr>
        <p:blipFill>
          <a:blip r:embed="rId8">
            <a:grayscl/>
          </a:blip>
          <a:srcRect/>
          <a:stretch/>
        </p:blipFill>
        <p:spPr>
          <a:xfrm>
            <a:off x="1270879" y="2942431"/>
            <a:ext cx="1352657" cy="1413400"/>
          </a:xfrm>
          <a:prstGeom prst="rect">
            <a:avLst/>
          </a:prstGeom>
        </p:spPr>
      </p:pic>
      <p:pic>
        <p:nvPicPr>
          <p:cNvPr id="3" name="Picture 10">
            <a:extLst>
              <a:ext uri="{FF2B5EF4-FFF2-40B4-BE49-F238E27FC236}">
                <a16:creationId xmlns:a16="http://schemas.microsoft.com/office/drawing/2014/main" id="{45EF2B6D-149C-AB87-FE5B-4EED21B3F6A6}"/>
              </a:ext>
            </a:extLst>
          </p:cNvPr>
          <p:cNvPicPr>
            <a:picLocks noChangeAspect="1" noChangeArrowheads="1"/>
          </p:cNvPicPr>
          <p:nvPr/>
        </p:nvPicPr>
        <p:blipFill>
          <a:blip r:embed="rId9">
            <a:grayscl/>
          </a:blip>
          <a:srcRect/>
          <a:stretch/>
        </p:blipFill>
        <p:spPr bwMode="auto">
          <a:xfrm>
            <a:off x="3901170" y="3010586"/>
            <a:ext cx="1179979" cy="11799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LangChain and LLMs: An Overview of the Framework and Its  Applications">
            <a:extLst>
              <a:ext uri="{FF2B5EF4-FFF2-40B4-BE49-F238E27FC236}">
                <a16:creationId xmlns:a16="http://schemas.microsoft.com/office/drawing/2014/main" id="{B628320A-E4BC-599B-DE2B-A4C6A35F3862}"/>
              </a:ext>
            </a:extLst>
          </p:cNvPr>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5924370" y="3010586"/>
            <a:ext cx="2337807" cy="13455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Google Shape;439;p50">
            <a:extLst>
              <a:ext uri="{FF2B5EF4-FFF2-40B4-BE49-F238E27FC236}">
                <a16:creationId xmlns:a16="http://schemas.microsoft.com/office/drawing/2014/main" id="{D82AAF46-791E-F46E-76F5-5176836CDA73}"/>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6" name="Group 5">
            <a:extLst>
              <a:ext uri="{FF2B5EF4-FFF2-40B4-BE49-F238E27FC236}">
                <a16:creationId xmlns:a16="http://schemas.microsoft.com/office/drawing/2014/main" id="{181908FA-CD82-F03D-2D03-3FA8D49EE757}"/>
              </a:ext>
            </a:extLst>
          </p:cNvPr>
          <p:cNvGrpSpPr/>
          <p:nvPr/>
        </p:nvGrpSpPr>
        <p:grpSpPr>
          <a:xfrm>
            <a:off x="1998158" y="317615"/>
            <a:ext cx="1976097" cy="298489"/>
            <a:chOff x="2273551" y="317615"/>
            <a:chExt cx="1976097" cy="298489"/>
          </a:xfrm>
        </p:grpSpPr>
        <p:sp>
          <p:nvSpPr>
            <p:cNvPr id="9" name="Google Shape;446;p50">
              <a:extLst>
                <a:ext uri="{FF2B5EF4-FFF2-40B4-BE49-F238E27FC236}">
                  <a16:creationId xmlns:a16="http://schemas.microsoft.com/office/drawing/2014/main" id="{9FDDC94C-A2DB-FD49-6D9E-AA5B974A83BC}"/>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BFBFBF"/>
                  </a:solidFill>
                  <a:latin typeface="Josefin Sans" pitchFamily="2" charset="0"/>
                  <a:ea typeface="+mj-ea"/>
                  <a:cs typeface="Calibri" panose="020F0502020204030204" pitchFamily="34" charset="0"/>
                </a:rPr>
                <a:t>Conception et Modélisation</a:t>
              </a:r>
            </a:p>
          </p:txBody>
        </p:sp>
        <p:sp>
          <p:nvSpPr>
            <p:cNvPr id="11" name="Google Shape;447;p50">
              <a:hlinkClick r:id="rId11" action="ppaction://hlinksldjump"/>
              <a:extLst>
                <a:ext uri="{FF2B5EF4-FFF2-40B4-BE49-F238E27FC236}">
                  <a16:creationId xmlns:a16="http://schemas.microsoft.com/office/drawing/2014/main" id="{9EB267AF-E132-E6E1-A76C-0AE2E003891E}"/>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12" name="Group 11">
            <a:extLst>
              <a:ext uri="{FF2B5EF4-FFF2-40B4-BE49-F238E27FC236}">
                <a16:creationId xmlns:a16="http://schemas.microsoft.com/office/drawing/2014/main" id="{C52A64B3-1C38-0A50-B6AE-4B4AC1FE1A8D}"/>
              </a:ext>
            </a:extLst>
          </p:cNvPr>
          <p:cNvGrpSpPr/>
          <p:nvPr/>
        </p:nvGrpSpPr>
        <p:grpSpPr>
          <a:xfrm>
            <a:off x="3896313" y="317615"/>
            <a:ext cx="1976097" cy="298489"/>
            <a:chOff x="4289236" y="317615"/>
            <a:chExt cx="1976097" cy="298489"/>
          </a:xfrm>
        </p:grpSpPr>
        <p:sp>
          <p:nvSpPr>
            <p:cNvPr id="13" name="Google Shape;446;p50">
              <a:extLst>
                <a:ext uri="{FF2B5EF4-FFF2-40B4-BE49-F238E27FC236}">
                  <a16:creationId xmlns:a16="http://schemas.microsoft.com/office/drawing/2014/main" id="{C812BBF9-926A-48DA-D491-1984F58EED63}"/>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Outils et environnements de travail</a:t>
              </a:r>
            </a:p>
          </p:txBody>
        </p:sp>
        <p:sp>
          <p:nvSpPr>
            <p:cNvPr id="15" name="Google Shape;447;p50">
              <a:hlinkClick r:id="rId12" action="ppaction://hlinksldjump"/>
              <a:extLst>
                <a:ext uri="{FF2B5EF4-FFF2-40B4-BE49-F238E27FC236}">
                  <a16:creationId xmlns:a16="http://schemas.microsoft.com/office/drawing/2014/main" id="{72B2F7D3-0A8E-B9C8-599C-48D9DC0859E4}"/>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18" name="Group 17">
            <a:extLst>
              <a:ext uri="{FF2B5EF4-FFF2-40B4-BE49-F238E27FC236}">
                <a16:creationId xmlns:a16="http://schemas.microsoft.com/office/drawing/2014/main" id="{E6A0DA8B-2FD5-171B-CC79-DC3A121E8D3C}"/>
              </a:ext>
            </a:extLst>
          </p:cNvPr>
          <p:cNvGrpSpPr/>
          <p:nvPr/>
        </p:nvGrpSpPr>
        <p:grpSpPr>
          <a:xfrm>
            <a:off x="5794468" y="317615"/>
            <a:ext cx="1689000" cy="298489"/>
            <a:chOff x="6265333" y="317615"/>
            <a:chExt cx="1689000" cy="298489"/>
          </a:xfrm>
        </p:grpSpPr>
        <p:sp>
          <p:nvSpPr>
            <p:cNvPr id="21" name="Google Shape;446;p50">
              <a:extLst>
                <a:ext uri="{FF2B5EF4-FFF2-40B4-BE49-F238E27FC236}">
                  <a16:creationId xmlns:a16="http://schemas.microsoft.com/office/drawing/2014/main" id="{EF47EDC0-F6BE-01DE-EFAA-F26EDAE1ED87}"/>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23" name="Google Shape;447;p50">
              <a:hlinkClick r:id="rId13" action="ppaction://hlinksldjump"/>
              <a:extLst>
                <a:ext uri="{FF2B5EF4-FFF2-40B4-BE49-F238E27FC236}">
                  <a16:creationId xmlns:a16="http://schemas.microsoft.com/office/drawing/2014/main" id="{D56B247E-340D-AA5C-3C32-B94FE1F1E326}"/>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24" name="Group 23">
            <a:extLst>
              <a:ext uri="{FF2B5EF4-FFF2-40B4-BE49-F238E27FC236}">
                <a16:creationId xmlns:a16="http://schemas.microsoft.com/office/drawing/2014/main" id="{AB655FEF-FCF8-F5FB-B50F-C579EE05D1BE}"/>
              </a:ext>
            </a:extLst>
          </p:cNvPr>
          <p:cNvGrpSpPr/>
          <p:nvPr/>
        </p:nvGrpSpPr>
        <p:grpSpPr>
          <a:xfrm>
            <a:off x="7405526" y="317615"/>
            <a:ext cx="1689000" cy="298489"/>
            <a:chOff x="7569414" y="317615"/>
            <a:chExt cx="1689000" cy="298489"/>
          </a:xfrm>
        </p:grpSpPr>
        <p:sp>
          <p:nvSpPr>
            <p:cNvPr id="25" name="Google Shape;446;p50">
              <a:extLst>
                <a:ext uri="{FF2B5EF4-FFF2-40B4-BE49-F238E27FC236}">
                  <a16:creationId xmlns:a16="http://schemas.microsoft.com/office/drawing/2014/main" id="{F6B93A05-F973-93DE-B39B-BE5AA605B1F7}"/>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26" name="Google Shape;447;p50">
              <a:hlinkClick r:id="rId14" action="ppaction://hlinksldjump"/>
              <a:extLst>
                <a:ext uri="{FF2B5EF4-FFF2-40B4-BE49-F238E27FC236}">
                  <a16:creationId xmlns:a16="http://schemas.microsoft.com/office/drawing/2014/main" id="{C5BF1EE9-694B-6C51-9033-542A6FFC8DF8}"/>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7" name="Group 26">
            <a:extLst>
              <a:ext uri="{FF2B5EF4-FFF2-40B4-BE49-F238E27FC236}">
                <a16:creationId xmlns:a16="http://schemas.microsoft.com/office/drawing/2014/main" id="{31E7B35F-B4CF-5ABA-8137-D5989AC85750}"/>
              </a:ext>
            </a:extLst>
          </p:cNvPr>
          <p:cNvGrpSpPr/>
          <p:nvPr/>
        </p:nvGrpSpPr>
        <p:grpSpPr>
          <a:xfrm>
            <a:off x="387100" y="317615"/>
            <a:ext cx="1689000" cy="298489"/>
            <a:chOff x="2273551" y="317615"/>
            <a:chExt cx="1689000" cy="298489"/>
          </a:xfrm>
        </p:grpSpPr>
        <p:sp>
          <p:nvSpPr>
            <p:cNvPr id="31" name="Google Shape;446;p50">
              <a:extLst>
                <a:ext uri="{FF2B5EF4-FFF2-40B4-BE49-F238E27FC236}">
                  <a16:creationId xmlns:a16="http://schemas.microsoft.com/office/drawing/2014/main" id="{603255FD-6A68-2C17-69C3-D1F8BC7EF7CD}"/>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40" name="Google Shape;447;p50">
              <a:hlinkClick r:id="rId15" action="ppaction://hlinksldjump"/>
              <a:extLst>
                <a:ext uri="{FF2B5EF4-FFF2-40B4-BE49-F238E27FC236}">
                  <a16:creationId xmlns:a16="http://schemas.microsoft.com/office/drawing/2014/main" id="{3DD5CAC3-193A-F208-57D3-26FE1C21EF0B}"/>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spTree>
    <p:extLst>
      <p:ext uri="{BB962C8B-B14F-4D97-AF65-F5344CB8AC3E}">
        <p14:creationId xmlns:p14="http://schemas.microsoft.com/office/powerpoint/2010/main" val="67533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7" name="Picture 6">
            <a:extLst>
              <a:ext uri="{FF2B5EF4-FFF2-40B4-BE49-F238E27FC236}">
                <a16:creationId xmlns:a16="http://schemas.microsoft.com/office/drawing/2014/main" id="{F14D79DB-3802-5F98-E1D5-FF8011CC506F}"/>
              </a:ext>
            </a:extLst>
          </p:cNvPr>
          <p:cNvPicPr>
            <a:picLocks noChangeAspect="1"/>
          </p:cNvPicPr>
          <p:nvPr/>
        </p:nvPicPr>
        <p:blipFill>
          <a:blip r:embed="rId3"/>
          <a:stretch>
            <a:fillRect/>
          </a:stretch>
        </p:blipFill>
        <p:spPr>
          <a:xfrm>
            <a:off x="2736533" y="1660184"/>
            <a:ext cx="1838639" cy="520703"/>
          </a:xfrm>
          <a:prstGeom prst="rect">
            <a:avLst/>
          </a:prstGeom>
        </p:spPr>
      </p:pic>
      <p:pic>
        <p:nvPicPr>
          <p:cNvPr id="8" name="Picture 7" descr="Twilio logo in transparent PNG and vectorized SVG formats">
            <a:extLst>
              <a:ext uri="{FF2B5EF4-FFF2-40B4-BE49-F238E27FC236}">
                <a16:creationId xmlns:a16="http://schemas.microsoft.com/office/drawing/2014/main" id="{3CD80625-8921-8432-103C-D3710C671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330" y="1424732"/>
            <a:ext cx="991608" cy="9916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B325639-90FD-EA78-5062-BFAE09CA6185}"/>
              </a:ext>
            </a:extLst>
          </p:cNvPr>
          <p:cNvPicPr>
            <a:picLocks noChangeAspect="1"/>
          </p:cNvPicPr>
          <p:nvPr/>
        </p:nvPicPr>
        <p:blipFill>
          <a:blip r:embed="rId5">
            <a:grayscl/>
          </a:blip>
          <a:srcRect/>
          <a:stretch/>
        </p:blipFill>
        <p:spPr>
          <a:xfrm>
            <a:off x="6731018" y="1154954"/>
            <a:ext cx="1531159" cy="1531159"/>
          </a:xfrm>
          <a:prstGeom prst="rect">
            <a:avLst/>
          </a:prstGeom>
        </p:spPr>
      </p:pic>
      <p:pic>
        <p:nvPicPr>
          <p:cNvPr id="1026" name="Picture 2" descr="Spring Boot: The Most Notable Features You Should Know - DZone">
            <a:extLst>
              <a:ext uri="{FF2B5EF4-FFF2-40B4-BE49-F238E27FC236}">
                <a16:creationId xmlns:a16="http://schemas.microsoft.com/office/drawing/2014/main" id="{86E94848-9717-C4B3-8719-48A3A5B80F22}"/>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5089508" y="1475670"/>
            <a:ext cx="991609" cy="88972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457EE2E4-C994-E1E3-D742-7358AA931E32}"/>
              </a:ext>
            </a:extLst>
          </p:cNvPr>
          <p:cNvGrpSpPr/>
          <p:nvPr/>
        </p:nvGrpSpPr>
        <p:grpSpPr>
          <a:xfrm>
            <a:off x="454523" y="725525"/>
            <a:ext cx="1387824" cy="364633"/>
            <a:chOff x="454523" y="725525"/>
            <a:chExt cx="1387824" cy="364633"/>
          </a:xfrm>
        </p:grpSpPr>
        <p:sp>
          <p:nvSpPr>
            <p:cNvPr id="16" name="Rectangle 7">
              <a:hlinkClick r:id="rId7" action="ppaction://hlinksldjump"/>
              <a:extLst>
                <a:ext uri="{FF2B5EF4-FFF2-40B4-BE49-F238E27FC236}">
                  <a16:creationId xmlns:a16="http://schemas.microsoft.com/office/drawing/2014/main" id="{6D47DB12-F03B-388B-5A6C-AC81A43863E4}"/>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defTabSz="685800">
                <a:spcBef>
                  <a:spcPct val="0"/>
                </a:spcBef>
                <a:buClrTx/>
                <a:defRPr/>
              </a:pPr>
              <a:r>
                <a:rPr lang="fr-FR" sz="1050" dirty="0">
                  <a:solidFill>
                    <a:schemeClr val="bg1">
                      <a:lumMod val="65000"/>
                    </a:schemeClr>
                  </a:solidFill>
                  <a:latin typeface="Josefin Sans" pitchFamily="2" charset="0"/>
                  <a:ea typeface="+mj-ea"/>
                  <a:cs typeface="Calibri" panose="020F0502020204030204" pitchFamily="34" charset="0"/>
                </a:rPr>
                <a:t>Outils</a:t>
              </a:r>
            </a:p>
          </p:txBody>
        </p:sp>
        <p:cxnSp>
          <p:nvCxnSpPr>
            <p:cNvPr id="17" name="Straight Connector 16">
              <a:extLst>
                <a:ext uri="{FF2B5EF4-FFF2-40B4-BE49-F238E27FC236}">
                  <a16:creationId xmlns:a16="http://schemas.microsoft.com/office/drawing/2014/main" id="{79BDC3BC-F7C3-0066-B0D9-B76FEF29BBF0}"/>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4B0CB99-D661-A4FC-E55D-720EE7326E41}"/>
              </a:ext>
            </a:extLst>
          </p:cNvPr>
          <p:cNvGrpSpPr/>
          <p:nvPr/>
        </p:nvGrpSpPr>
        <p:grpSpPr>
          <a:xfrm>
            <a:off x="1874841" y="725525"/>
            <a:ext cx="1387824" cy="364633"/>
            <a:chOff x="454523" y="725525"/>
            <a:chExt cx="1387824" cy="364633"/>
          </a:xfrm>
        </p:grpSpPr>
        <p:sp>
          <p:nvSpPr>
            <p:cNvPr id="20" name="Rectangle 7">
              <a:extLst>
                <a:ext uri="{FF2B5EF4-FFF2-40B4-BE49-F238E27FC236}">
                  <a16:creationId xmlns:a16="http://schemas.microsoft.com/office/drawing/2014/main" id="{A0D3AA6F-46C0-CD85-EDF8-C852CBCB10D2}"/>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lvl="0">
                <a:spcBef>
                  <a:spcPct val="0"/>
                </a:spcBef>
                <a:defRPr/>
              </a:pPr>
              <a:r>
                <a:rPr lang="fr-FR" sz="1050" b="1" dirty="0">
                  <a:latin typeface="Josefin Sans" pitchFamily="2" charset="0"/>
                  <a:ea typeface="+mj-ea"/>
                  <a:cs typeface="Calibri" panose="020F0502020204030204" pitchFamily="34" charset="0"/>
                </a:rPr>
                <a:t>Technologies</a:t>
              </a:r>
            </a:p>
          </p:txBody>
        </p:sp>
        <p:cxnSp>
          <p:nvCxnSpPr>
            <p:cNvPr id="22" name="Straight Connector 21">
              <a:extLst>
                <a:ext uri="{FF2B5EF4-FFF2-40B4-BE49-F238E27FC236}">
                  <a16:creationId xmlns:a16="http://schemas.microsoft.com/office/drawing/2014/main" id="{90CCDE83-2C6F-8064-AD38-A6D785D42808}"/>
                </a:ext>
              </a:extLst>
            </p:cNvPr>
            <p:cNvCxnSpPr>
              <a:cxnSpLocks/>
            </p:cNvCxnSpPr>
            <p:nvPr/>
          </p:nvCxnSpPr>
          <p:spPr>
            <a:xfrm>
              <a:off x="454523" y="1090158"/>
              <a:ext cx="138782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62265E89-AD1C-5B76-1883-0BB9A96E69EC}"/>
              </a:ext>
            </a:extLst>
          </p:cNvPr>
          <p:cNvPicPr>
            <a:picLocks noChangeAspect="1"/>
          </p:cNvPicPr>
          <p:nvPr/>
        </p:nvPicPr>
        <p:blipFill>
          <a:blip r:embed="rId8">
            <a:grayscl/>
          </a:blip>
          <a:srcRect/>
          <a:stretch/>
        </p:blipFill>
        <p:spPr>
          <a:xfrm>
            <a:off x="1270879" y="2942431"/>
            <a:ext cx="1352657" cy="1413400"/>
          </a:xfrm>
          <a:prstGeom prst="rect">
            <a:avLst/>
          </a:prstGeom>
        </p:spPr>
      </p:pic>
      <p:pic>
        <p:nvPicPr>
          <p:cNvPr id="3" name="Picture 10">
            <a:extLst>
              <a:ext uri="{FF2B5EF4-FFF2-40B4-BE49-F238E27FC236}">
                <a16:creationId xmlns:a16="http://schemas.microsoft.com/office/drawing/2014/main" id="{D3326D70-03CC-A822-1C14-51248D34A5BD}"/>
              </a:ext>
            </a:extLst>
          </p:cNvPr>
          <p:cNvPicPr>
            <a:picLocks noChangeAspect="1" noChangeArrowheads="1"/>
          </p:cNvPicPr>
          <p:nvPr/>
        </p:nvPicPr>
        <p:blipFill>
          <a:blip r:embed="rId9">
            <a:grayscl/>
          </a:blip>
          <a:srcRect/>
          <a:stretch/>
        </p:blipFill>
        <p:spPr bwMode="auto">
          <a:xfrm>
            <a:off x="3901170" y="3010586"/>
            <a:ext cx="1179979" cy="11799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LangChain and LLMs: An Overview of the Framework and Its  Applications">
            <a:extLst>
              <a:ext uri="{FF2B5EF4-FFF2-40B4-BE49-F238E27FC236}">
                <a16:creationId xmlns:a16="http://schemas.microsoft.com/office/drawing/2014/main" id="{0A37D9AC-6B70-3C71-C739-7BC06CF8B7C5}"/>
              </a:ext>
            </a:extLst>
          </p:cNvPr>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5924370" y="3010586"/>
            <a:ext cx="2337807" cy="13455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Google Shape;439;p50">
            <a:extLst>
              <a:ext uri="{FF2B5EF4-FFF2-40B4-BE49-F238E27FC236}">
                <a16:creationId xmlns:a16="http://schemas.microsoft.com/office/drawing/2014/main" id="{9F323700-4DE4-E59F-7D2A-9600D6CDEF68}"/>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6" name="Group 5">
            <a:extLst>
              <a:ext uri="{FF2B5EF4-FFF2-40B4-BE49-F238E27FC236}">
                <a16:creationId xmlns:a16="http://schemas.microsoft.com/office/drawing/2014/main" id="{BB4C50ED-F403-682E-FC23-B4D1A8AE72BD}"/>
              </a:ext>
            </a:extLst>
          </p:cNvPr>
          <p:cNvGrpSpPr/>
          <p:nvPr/>
        </p:nvGrpSpPr>
        <p:grpSpPr>
          <a:xfrm>
            <a:off x="1998158" y="317615"/>
            <a:ext cx="1976097" cy="298489"/>
            <a:chOff x="2273551" y="317615"/>
            <a:chExt cx="1976097" cy="298489"/>
          </a:xfrm>
        </p:grpSpPr>
        <p:sp>
          <p:nvSpPr>
            <p:cNvPr id="9" name="Google Shape;446;p50">
              <a:extLst>
                <a:ext uri="{FF2B5EF4-FFF2-40B4-BE49-F238E27FC236}">
                  <a16:creationId xmlns:a16="http://schemas.microsoft.com/office/drawing/2014/main" id="{E24D4975-6EDD-0575-A93B-B699CA0F5D15}"/>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BFBFBF"/>
                  </a:solidFill>
                  <a:latin typeface="Josefin Sans" pitchFamily="2" charset="0"/>
                  <a:ea typeface="+mj-ea"/>
                  <a:cs typeface="Calibri" panose="020F0502020204030204" pitchFamily="34" charset="0"/>
                </a:rPr>
                <a:t>Conception et Modélisation</a:t>
              </a:r>
            </a:p>
          </p:txBody>
        </p:sp>
        <p:sp>
          <p:nvSpPr>
            <p:cNvPr id="11" name="Google Shape;447;p50">
              <a:hlinkClick r:id="rId11" action="ppaction://hlinksldjump"/>
              <a:extLst>
                <a:ext uri="{FF2B5EF4-FFF2-40B4-BE49-F238E27FC236}">
                  <a16:creationId xmlns:a16="http://schemas.microsoft.com/office/drawing/2014/main" id="{504C4FB2-1321-BDAD-A8E7-0E88C2C59884}"/>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12" name="Group 11">
            <a:extLst>
              <a:ext uri="{FF2B5EF4-FFF2-40B4-BE49-F238E27FC236}">
                <a16:creationId xmlns:a16="http://schemas.microsoft.com/office/drawing/2014/main" id="{486AFE66-D52F-1C24-0F6C-6CB744102B7F}"/>
              </a:ext>
            </a:extLst>
          </p:cNvPr>
          <p:cNvGrpSpPr/>
          <p:nvPr/>
        </p:nvGrpSpPr>
        <p:grpSpPr>
          <a:xfrm>
            <a:off x="3896313" y="317615"/>
            <a:ext cx="1976097" cy="298489"/>
            <a:chOff x="4289236" y="317615"/>
            <a:chExt cx="1976097" cy="298489"/>
          </a:xfrm>
        </p:grpSpPr>
        <p:sp>
          <p:nvSpPr>
            <p:cNvPr id="13" name="Google Shape;446;p50">
              <a:extLst>
                <a:ext uri="{FF2B5EF4-FFF2-40B4-BE49-F238E27FC236}">
                  <a16:creationId xmlns:a16="http://schemas.microsoft.com/office/drawing/2014/main" id="{4BA5DA47-7745-6447-7C80-E6D84D17F3A3}"/>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Outils et environnements de travail</a:t>
              </a:r>
            </a:p>
          </p:txBody>
        </p:sp>
        <p:sp>
          <p:nvSpPr>
            <p:cNvPr id="15" name="Google Shape;447;p50">
              <a:hlinkClick r:id="rId12" action="ppaction://hlinksldjump"/>
              <a:extLst>
                <a:ext uri="{FF2B5EF4-FFF2-40B4-BE49-F238E27FC236}">
                  <a16:creationId xmlns:a16="http://schemas.microsoft.com/office/drawing/2014/main" id="{6D2D72BF-52F9-2972-1E6B-E1F59605AA95}"/>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18" name="Group 17">
            <a:extLst>
              <a:ext uri="{FF2B5EF4-FFF2-40B4-BE49-F238E27FC236}">
                <a16:creationId xmlns:a16="http://schemas.microsoft.com/office/drawing/2014/main" id="{8A60A2F9-B485-034F-514D-7FB36C893FE0}"/>
              </a:ext>
            </a:extLst>
          </p:cNvPr>
          <p:cNvGrpSpPr/>
          <p:nvPr/>
        </p:nvGrpSpPr>
        <p:grpSpPr>
          <a:xfrm>
            <a:off x="5794468" y="317615"/>
            <a:ext cx="1689000" cy="298489"/>
            <a:chOff x="6265333" y="317615"/>
            <a:chExt cx="1689000" cy="298489"/>
          </a:xfrm>
        </p:grpSpPr>
        <p:sp>
          <p:nvSpPr>
            <p:cNvPr id="21" name="Google Shape;446;p50">
              <a:extLst>
                <a:ext uri="{FF2B5EF4-FFF2-40B4-BE49-F238E27FC236}">
                  <a16:creationId xmlns:a16="http://schemas.microsoft.com/office/drawing/2014/main" id="{86EAB297-F44B-D27B-A5BD-E8674D7AA24C}"/>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23" name="Google Shape;447;p50">
              <a:hlinkClick r:id="rId13" action="ppaction://hlinksldjump"/>
              <a:extLst>
                <a:ext uri="{FF2B5EF4-FFF2-40B4-BE49-F238E27FC236}">
                  <a16:creationId xmlns:a16="http://schemas.microsoft.com/office/drawing/2014/main" id="{785139BD-6E29-E4F1-E1AA-33E14312232D}"/>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24" name="Group 23">
            <a:extLst>
              <a:ext uri="{FF2B5EF4-FFF2-40B4-BE49-F238E27FC236}">
                <a16:creationId xmlns:a16="http://schemas.microsoft.com/office/drawing/2014/main" id="{329E350A-7A30-C151-60D6-0C51D97DFD79}"/>
              </a:ext>
            </a:extLst>
          </p:cNvPr>
          <p:cNvGrpSpPr/>
          <p:nvPr/>
        </p:nvGrpSpPr>
        <p:grpSpPr>
          <a:xfrm>
            <a:off x="7405526" y="317615"/>
            <a:ext cx="1689000" cy="298489"/>
            <a:chOff x="7569414" y="317615"/>
            <a:chExt cx="1689000" cy="298489"/>
          </a:xfrm>
        </p:grpSpPr>
        <p:sp>
          <p:nvSpPr>
            <p:cNvPr id="25" name="Google Shape;446;p50">
              <a:extLst>
                <a:ext uri="{FF2B5EF4-FFF2-40B4-BE49-F238E27FC236}">
                  <a16:creationId xmlns:a16="http://schemas.microsoft.com/office/drawing/2014/main" id="{EA2041B7-F3D2-0D55-7415-28BE55429A76}"/>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26" name="Google Shape;447;p50">
              <a:hlinkClick r:id="rId14" action="ppaction://hlinksldjump"/>
              <a:extLst>
                <a:ext uri="{FF2B5EF4-FFF2-40B4-BE49-F238E27FC236}">
                  <a16:creationId xmlns:a16="http://schemas.microsoft.com/office/drawing/2014/main" id="{E917B4ED-B55A-891D-9A23-2E271B5AE711}"/>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7" name="Group 26">
            <a:extLst>
              <a:ext uri="{FF2B5EF4-FFF2-40B4-BE49-F238E27FC236}">
                <a16:creationId xmlns:a16="http://schemas.microsoft.com/office/drawing/2014/main" id="{E1D913C2-DD2A-71FF-D1E3-DF83700AB816}"/>
              </a:ext>
            </a:extLst>
          </p:cNvPr>
          <p:cNvGrpSpPr/>
          <p:nvPr/>
        </p:nvGrpSpPr>
        <p:grpSpPr>
          <a:xfrm>
            <a:off x="387100" y="317615"/>
            <a:ext cx="1689000" cy="298489"/>
            <a:chOff x="2273551" y="317615"/>
            <a:chExt cx="1689000" cy="298489"/>
          </a:xfrm>
        </p:grpSpPr>
        <p:sp>
          <p:nvSpPr>
            <p:cNvPr id="31" name="Google Shape;446;p50">
              <a:extLst>
                <a:ext uri="{FF2B5EF4-FFF2-40B4-BE49-F238E27FC236}">
                  <a16:creationId xmlns:a16="http://schemas.microsoft.com/office/drawing/2014/main" id="{164272AD-20E3-9447-CC83-D05E9C7D383B}"/>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40" name="Google Shape;447;p50">
              <a:hlinkClick r:id="rId15" action="ppaction://hlinksldjump"/>
              <a:extLst>
                <a:ext uri="{FF2B5EF4-FFF2-40B4-BE49-F238E27FC236}">
                  <a16:creationId xmlns:a16="http://schemas.microsoft.com/office/drawing/2014/main" id="{385C5A27-642D-73BC-C1C0-BA4BA62E52E6}"/>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spTree>
    <p:extLst>
      <p:ext uri="{BB962C8B-B14F-4D97-AF65-F5344CB8AC3E}">
        <p14:creationId xmlns:p14="http://schemas.microsoft.com/office/powerpoint/2010/main" val="2401721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7" name="Picture 6">
            <a:extLst>
              <a:ext uri="{FF2B5EF4-FFF2-40B4-BE49-F238E27FC236}">
                <a16:creationId xmlns:a16="http://schemas.microsoft.com/office/drawing/2014/main" id="{F14D79DB-3802-5F98-E1D5-FF8011CC506F}"/>
              </a:ext>
            </a:extLst>
          </p:cNvPr>
          <p:cNvPicPr>
            <a:picLocks noChangeAspect="1"/>
          </p:cNvPicPr>
          <p:nvPr/>
        </p:nvPicPr>
        <p:blipFill>
          <a:blip r:embed="rId3"/>
          <a:stretch>
            <a:fillRect/>
          </a:stretch>
        </p:blipFill>
        <p:spPr>
          <a:xfrm>
            <a:off x="2736533" y="1660184"/>
            <a:ext cx="1838639" cy="520703"/>
          </a:xfrm>
          <a:prstGeom prst="rect">
            <a:avLst/>
          </a:prstGeom>
        </p:spPr>
      </p:pic>
      <p:pic>
        <p:nvPicPr>
          <p:cNvPr id="8" name="Picture 7" descr="Twilio logo in transparent PNG and vectorized SVG formats">
            <a:extLst>
              <a:ext uri="{FF2B5EF4-FFF2-40B4-BE49-F238E27FC236}">
                <a16:creationId xmlns:a16="http://schemas.microsoft.com/office/drawing/2014/main" id="{3CD80625-8921-8432-103C-D3710C671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330" y="1424732"/>
            <a:ext cx="991608" cy="9916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B325639-90FD-EA78-5062-BFAE09CA6185}"/>
              </a:ext>
            </a:extLst>
          </p:cNvPr>
          <p:cNvPicPr>
            <a:picLocks noChangeAspect="1"/>
          </p:cNvPicPr>
          <p:nvPr/>
        </p:nvPicPr>
        <p:blipFill>
          <a:blip r:embed="rId5">
            <a:grayscl/>
          </a:blip>
          <a:srcRect/>
          <a:stretch/>
        </p:blipFill>
        <p:spPr>
          <a:xfrm>
            <a:off x="6731018" y="1154954"/>
            <a:ext cx="1531159" cy="1531159"/>
          </a:xfrm>
          <a:prstGeom prst="rect">
            <a:avLst/>
          </a:prstGeom>
        </p:spPr>
      </p:pic>
      <p:pic>
        <p:nvPicPr>
          <p:cNvPr id="1026" name="Picture 2" descr="Spring Boot: The Most Notable Features You Should Know - DZone">
            <a:extLst>
              <a:ext uri="{FF2B5EF4-FFF2-40B4-BE49-F238E27FC236}">
                <a16:creationId xmlns:a16="http://schemas.microsoft.com/office/drawing/2014/main" id="{86E94848-9717-C4B3-8719-48A3A5B80F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508" y="1475670"/>
            <a:ext cx="991609" cy="88972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457EE2E4-C994-E1E3-D742-7358AA931E32}"/>
              </a:ext>
            </a:extLst>
          </p:cNvPr>
          <p:cNvGrpSpPr/>
          <p:nvPr/>
        </p:nvGrpSpPr>
        <p:grpSpPr>
          <a:xfrm>
            <a:off x="454523" y="725525"/>
            <a:ext cx="1387824" cy="364633"/>
            <a:chOff x="454523" y="725525"/>
            <a:chExt cx="1387824" cy="364633"/>
          </a:xfrm>
        </p:grpSpPr>
        <p:sp>
          <p:nvSpPr>
            <p:cNvPr id="16" name="Rectangle 7">
              <a:hlinkClick r:id="rId7" action="ppaction://hlinksldjump"/>
              <a:extLst>
                <a:ext uri="{FF2B5EF4-FFF2-40B4-BE49-F238E27FC236}">
                  <a16:creationId xmlns:a16="http://schemas.microsoft.com/office/drawing/2014/main" id="{6D47DB12-F03B-388B-5A6C-AC81A43863E4}"/>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defTabSz="685800">
                <a:spcBef>
                  <a:spcPct val="0"/>
                </a:spcBef>
                <a:buClrTx/>
                <a:defRPr/>
              </a:pPr>
              <a:r>
                <a:rPr lang="fr-FR" sz="1050" dirty="0">
                  <a:solidFill>
                    <a:schemeClr val="bg1">
                      <a:lumMod val="65000"/>
                    </a:schemeClr>
                  </a:solidFill>
                  <a:latin typeface="Josefin Sans" pitchFamily="2" charset="0"/>
                  <a:ea typeface="+mj-ea"/>
                  <a:cs typeface="Calibri" panose="020F0502020204030204" pitchFamily="34" charset="0"/>
                </a:rPr>
                <a:t>Outils</a:t>
              </a:r>
            </a:p>
          </p:txBody>
        </p:sp>
        <p:cxnSp>
          <p:nvCxnSpPr>
            <p:cNvPr id="17" name="Straight Connector 16">
              <a:extLst>
                <a:ext uri="{FF2B5EF4-FFF2-40B4-BE49-F238E27FC236}">
                  <a16:creationId xmlns:a16="http://schemas.microsoft.com/office/drawing/2014/main" id="{79BDC3BC-F7C3-0066-B0D9-B76FEF29BBF0}"/>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4B0CB99-D661-A4FC-E55D-720EE7326E41}"/>
              </a:ext>
            </a:extLst>
          </p:cNvPr>
          <p:cNvGrpSpPr/>
          <p:nvPr/>
        </p:nvGrpSpPr>
        <p:grpSpPr>
          <a:xfrm>
            <a:off x="1874841" y="725525"/>
            <a:ext cx="1387824" cy="364633"/>
            <a:chOff x="454523" y="725525"/>
            <a:chExt cx="1387824" cy="364633"/>
          </a:xfrm>
        </p:grpSpPr>
        <p:sp>
          <p:nvSpPr>
            <p:cNvPr id="20" name="Rectangle 7">
              <a:extLst>
                <a:ext uri="{FF2B5EF4-FFF2-40B4-BE49-F238E27FC236}">
                  <a16:creationId xmlns:a16="http://schemas.microsoft.com/office/drawing/2014/main" id="{A0D3AA6F-46C0-CD85-EDF8-C852CBCB10D2}"/>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lvl="0">
                <a:spcBef>
                  <a:spcPct val="0"/>
                </a:spcBef>
                <a:defRPr/>
              </a:pPr>
              <a:r>
                <a:rPr lang="fr-FR" sz="1050" b="1" dirty="0">
                  <a:latin typeface="Josefin Sans" pitchFamily="2" charset="0"/>
                  <a:ea typeface="+mj-ea"/>
                  <a:cs typeface="Calibri" panose="020F0502020204030204" pitchFamily="34" charset="0"/>
                </a:rPr>
                <a:t>Technologies</a:t>
              </a:r>
            </a:p>
          </p:txBody>
        </p:sp>
        <p:cxnSp>
          <p:nvCxnSpPr>
            <p:cNvPr id="22" name="Straight Connector 21">
              <a:extLst>
                <a:ext uri="{FF2B5EF4-FFF2-40B4-BE49-F238E27FC236}">
                  <a16:creationId xmlns:a16="http://schemas.microsoft.com/office/drawing/2014/main" id="{90CCDE83-2C6F-8064-AD38-A6D785D42808}"/>
                </a:ext>
              </a:extLst>
            </p:cNvPr>
            <p:cNvCxnSpPr>
              <a:cxnSpLocks/>
            </p:cNvCxnSpPr>
            <p:nvPr/>
          </p:nvCxnSpPr>
          <p:spPr>
            <a:xfrm>
              <a:off x="454523" y="1090158"/>
              <a:ext cx="138782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DD529B16-6D42-00A3-49C8-6983E7C00AB6}"/>
              </a:ext>
            </a:extLst>
          </p:cNvPr>
          <p:cNvPicPr>
            <a:picLocks noChangeAspect="1"/>
          </p:cNvPicPr>
          <p:nvPr/>
        </p:nvPicPr>
        <p:blipFill>
          <a:blip r:embed="rId8">
            <a:grayscl/>
          </a:blip>
          <a:srcRect/>
          <a:stretch/>
        </p:blipFill>
        <p:spPr>
          <a:xfrm>
            <a:off x="1270879" y="2942431"/>
            <a:ext cx="1352657" cy="1413400"/>
          </a:xfrm>
          <a:prstGeom prst="rect">
            <a:avLst/>
          </a:prstGeom>
        </p:spPr>
      </p:pic>
      <p:pic>
        <p:nvPicPr>
          <p:cNvPr id="3" name="Picture 10">
            <a:extLst>
              <a:ext uri="{FF2B5EF4-FFF2-40B4-BE49-F238E27FC236}">
                <a16:creationId xmlns:a16="http://schemas.microsoft.com/office/drawing/2014/main" id="{F0987E67-BFD0-D9D7-5A20-2ED7F334ED65}"/>
              </a:ext>
            </a:extLst>
          </p:cNvPr>
          <p:cNvPicPr>
            <a:picLocks noChangeAspect="1" noChangeArrowheads="1"/>
          </p:cNvPicPr>
          <p:nvPr/>
        </p:nvPicPr>
        <p:blipFill>
          <a:blip r:embed="rId9">
            <a:grayscl/>
          </a:blip>
          <a:srcRect/>
          <a:stretch/>
        </p:blipFill>
        <p:spPr bwMode="auto">
          <a:xfrm>
            <a:off x="3901170" y="3010586"/>
            <a:ext cx="1179979" cy="11799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LangChain and LLMs: An Overview of the Framework and Its  Applications">
            <a:extLst>
              <a:ext uri="{FF2B5EF4-FFF2-40B4-BE49-F238E27FC236}">
                <a16:creationId xmlns:a16="http://schemas.microsoft.com/office/drawing/2014/main" id="{9CF53621-1ACA-F902-61D1-660C9C1AF9AD}"/>
              </a:ext>
            </a:extLst>
          </p:cNvPr>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5924370" y="3010586"/>
            <a:ext cx="2337807" cy="13455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Google Shape;439;p50">
            <a:extLst>
              <a:ext uri="{FF2B5EF4-FFF2-40B4-BE49-F238E27FC236}">
                <a16:creationId xmlns:a16="http://schemas.microsoft.com/office/drawing/2014/main" id="{E4E05EAC-362E-DA80-4C98-63B5EAD6705B}"/>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6" name="Group 5">
            <a:extLst>
              <a:ext uri="{FF2B5EF4-FFF2-40B4-BE49-F238E27FC236}">
                <a16:creationId xmlns:a16="http://schemas.microsoft.com/office/drawing/2014/main" id="{C627B6AD-9CCE-E00A-B7E3-BCC73DBC0B00}"/>
              </a:ext>
            </a:extLst>
          </p:cNvPr>
          <p:cNvGrpSpPr/>
          <p:nvPr/>
        </p:nvGrpSpPr>
        <p:grpSpPr>
          <a:xfrm>
            <a:off x="1998158" y="317615"/>
            <a:ext cx="1976097" cy="298489"/>
            <a:chOff x="2273551" y="317615"/>
            <a:chExt cx="1976097" cy="298489"/>
          </a:xfrm>
        </p:grpSpPr>
        <p:sp>
          <p:nvSpPr>
            <p:cNvPr id="9" name="Google Shape;446;p50">
              <a:extLst>
                <a:ext uri="{FF2B5EF4-FFF2-40B4-BE49-F238E27FC236}">
                  <a16:creationId xmlns:a16="http://schemas.microsoft.com/office/drawing/2014/main" id="{757F982C-BA38-8C76-11F4-158F32C6E223}"/>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BFBFBF"/>
                  </a:solidFill>
                  <a:latin typeface="Josefin Sans" pitchFamily="2" charset="0"/>
                  <a:ea typeface="+mj-ea"/>
                  <a:cs typeface="Calibri" panose="020F0502020204030204" pitchFamily="34" charset="0"/>
                </a:rPr>
                <a:t>Conception et Modélisation</a:t>
              </a:r>
            </a:p>
          </p:txBody>
        </p:sp>
        <p:sp>
          <p:nvSpPr>
            <p:cNvPr id="11" name="Google Shape;447;p50">
              <a:hlinkClick r:id="rId11" action="ppaction://hlinksldjump"/>
              <a:extLst>
                <a:ext uri="{FF2B5EF4-FFF2-40B4-BE49-F238E27FC236}">
                  <a16:creationId xmlns:a16="http://schemas.microsoft.com/office/drawing/2014/main" id="{3388D142-C0E1-D5AC-6154-E55BA382C652}"/>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12" name="Group 11">
            <a:extLst>
              <a:ext uri="{FF2B5EF4-FFF2-40B4-BE49-F238E27FC236}">
                <a16:creationId xmlns:a16="http://schemas.microsoft.com/office/drawing/2014/main" id="{CDB0E361-9DE1-20C4-7CC5-79553073E1FC}"/>
              </a:ext>
            </a:extLst>
          </p:cNvPr>
          <p:cNvGrpSpPr/>
          <p:nvPr/>
        </p:nvGrpSpPr>
        <p:grpSpPr>
          <a:xfrm>
            <a:off x="3896313" y="317615"/>
            <a:ext cx="1976097" cy="298489"/>
            <a:chOff x="4289236" y="317615"/>
            <a:chExt cx="1976097" cy="298489"/>
          </a:xfrm>
        </p:grpSpPr>
        <p:sp>
          <p:nvSpPr>
            <p:cNvPr id="13" name="Google Shape;446;p50">
              <a:extLst>
                <a:ext uri="{FF2B5EF4-FFF2-40B4-BE49-F238E27FC236}">
                  <a16:creationId xmlns:a16="http://schemas.microsoft.com/office/drawing/2014/main" id="{5DBBEB7C-741A-96E8-A4D8-A3B11731BFED}"/>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Outils et environnements de travail</a:t>
              </a:r>
            </a:p>
          </p:txBody>
        </p:sp>
        <p:sp>
          <p:nvSpPr>
            <p:cNvPr id="15" name="Google Shape;447;p50">
              <a:hlinkClick r:id="rId12" action="ppaction://hlinksldjump"/>
              <a:extLst>
                <a:ext uri="{FF2B5EF4-FFF2-40B4-BE49-F238E27FC236}">
                  <a16:creationId xmlns:a16="http://schemas.microsoft.com/office/drawing/2014/main" id="{1191FAB2-0CCB-A255-5FF9-95DC4B7756F7}"/>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18" name="Group 17">
            <a:extLst>
              <a:ext uri="{FF2B5EF4-FFF2-40B4-BE49-F238E27FC236}">
                <a16:creationId xmlns:a16="http://schemas.microsoft.com/office/drawing/2014/main" id="{3979A7EE-EF4B-1A42-D936-AE58EFA4F9BF}"/>
              </a:ext>
            </a:extLst>
          </p:cNvPr>
          <p:cNvGrpSpPr/>
          <p:nvPr/>
        </p:nvGrpSpPr>
        <p:grpSpPr>
          <a:xfrm>
            <a:off x="5794468" y="317615"/>
            <a:ext cx="1689000" cy="298489"/>
            <a:chOff x="6265333" y="317615"/>
            <a:chExt cx="1689000" cy="298489"/>
          </a:xfrm>
        </p:grpSpPr>
        <p:sp>
          <p:nvSpPr>
            <p:cNvPr id="21" name="Google Shape;446;p50">
              <a:extLst>
                <a:ext uri="{FF2B5EF4-FFF2-40B4-BE49-F238E27FC236}">
                  <a16:creationId xmlns:a16="http://schemas.microsoft.com/office/drawing/2014/main" id="{6D69ACA7-2E8A-D701-18F7-E1BFAB02B3BF}"/>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23" name="Google Shape;447;p50">
              <a:hlinkClick r:id="rId13" action="ppaction://hlinksldjump"/>
              <a:extLst>
                <a:ext uri="{FF2B5EF4-FFF2-40B4-BE49-F238E27FC236}">
                  <a16:creationId xmlns:a16="http://schemas.microsoft.com/office/drawing/2014/main" id="{6BE0B60E-345F-1677-A301-0EFB31C7541E}"/>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24" name="Group 23">
            <a:extLst>
              <a:ext uri="{FF2B5EF4-FFF2-40B4-BE49-F238E27FC236}">
                <a16:creationId xmlns:a16="http://schemas.microsoft.com/office/drawing/2014/main" id="{A333956C-724D-AADB-DD3D-0BF30BE24FEE}"/>
              </a:ext>
            </a:extLst>
          </p:cNvPr>
          <p:cNvGrpSpPr/>
          <p:nvPr/>
        </p:nvGrpSpPr>
        <p:grpSpPr>
          <a:xfrm>
            <a:off x="7405526" y="317615"/>
            <a:ext cx="1689000" cy="298489"/>
            <a:chOff x="7569414" y="317615"/>
            <a:chExt cx="1689000" cy="298489"/>
          </a:xfrm>
        </p:grpSpPr>
        <p:sp>
          <p:nvSpPr>
            <p:cNvPr id="25" name="Google Shape;446;p50">
              <a:extLst>
                <a:ext uri="{FF2B5EF4-FFF2-40B4-BE49-F238E27FC236}">
                  <a16:creationId xmlns:a16="http://schemas.microsoft.com/office/drawing/2014/main" id="{71A01C60-0B0A-67D2-1FFF-4F5ACB2DD71D}"/>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26" name="Google Shape;447;p50">
              <a:hlinkClick r:id="rId14" action="ppaction://hlinksldjump"/>
              <a:extLst>
                <a:ext uri="{FF2B5EF4-FFF2-40B4-BE49-F238E27FC236}">
                  <a16:creationId xmlns:a16="http://schemas.microsoft.com/office/drawing/2014/main" id="{244A7009-DA5A-79D7-DA73-BDD2D20B808B}"/>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7" name="Group 26">
            <a:extLst>
              <a:ext uri="{FF2B5EF4-FFF2-40B4-BE49-F238E27FC236}">
                <a16:creationId xmlns:a16="http://schemas.microsoft.com/office/drawing/2014/main" id="{FADD9AC9-9466-F571-17E3-9F42F420C084}"/>
              </a:ext>
            </a:extLst>
          </p:cNvPr>
          <p:cNvGrpSpPr/>
          <p:nvPr/>
        </p:nvGrpSpPr>
        <p:grpSpPr>
          <a:xfrm>
            <a:off x="387100" y="317615"/>
            <a:ext cx="1689000" cy="298489"/>
            <a:chOff x="2273551" y="317615"/>
            <a:chExt cx="1689000" cy="298489"/>
          </a:xfrm>
        </p:grpSpPr>
        <p:sp>
          <p:nvSpPr>
            <p:cNvPr id="31" name="Google Shape;446;p50">
              <a:extLst>
                <a:ext uri="{FF2B5EF4-FFF2-40B4-BE49-F238E27FC236}">
                  <a16:creationId xmlns:a16="http://schemas.microsoft.com/office/drawing/2014/main" id="{09461CAC-8C1E-2974-394B-6A1E8FC6BCC2}"/>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40" name="Google Shape;447;p50">
              <a:hlinkClick r:id="rId15" action="ppaction://hlinksldjump"/>
              <a:extLst>
                <a:ext uri="{FF2B5EF4-FFF2-40B4-BE49-F238E27FC236}">
                  <a16:creationId xmlns:a16="http://schemas.microsoft.com/office/drawing/2014/main" id="{E22D0C88-F6FE-BCB7-8D60-1A8A9E5FE49B}"/>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spTree>
    <p:extLst>
      <p:ext uri="{BB962C8B-B14F-4D97-AF65-F5344CB8AC3E}">
        <p14:creationId xmlns:p14="http://schemas.microsoft.com/office/powerpoint/2010/main" val="1893076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7" name="Picture 6">
            <a:extLst>
              <a:ext uri="{FF2B5EF4-FFF2-40B4-BE49-F238E27FC236}">
                <a16:creationId xmlns:a16="http://schemas.microsoft.com/office/drawing/2014/main" id="{F14D79DB-3802-5F98-E1D5-FF8011CC506F}"/>
              </a:ext>
            </a:extLst>
          </p:cNvPr>
          <p:cNvPicPr>
            <a:picLocks noChangeAspect="1"/>
          </p:cNvPicPr>
          <p:nvPr/>
        </p:nvPicPr>
        <p:blipFill>
          <a:blip r:embed="rId3"/>
          <a:stretch>
            <a:fillRect/>
          </a:stretch>
        </p:blipFill>
        <p:spPr>
          <a:xfrm>
            <a:off x="2736533" y="1660184"/>
            <a:ext cx="1838639" cy="520703"/>
          </a:xfrm>
          <a:prstGeom prst="rect">
            <a:avLst/>
          </a:prstGeom>
        </p:spPr>
      </p:pic>
      <p:pic>
        <p:nvPicPr>
          <p:cNvPr id="8" name="Picture 7" descr="Twilio logo in transparent PNG and vectorized SVG formats">
            <a:extLst>
              <a:ext uri="{FF2B5EF4-FFF2-40B4-BE49-F238E27FC236}">
                <a16:creationId xmlns:a16="http://schemas.microsoft.com/office/drawing/2014/main" id="{3CD80625-8921-8432-103C-D3710C671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330" y="1424732"/>
            <a:ext cx="991608" cy="9916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B325639-90FD-EA78-5062-BFAE09CA6185}"/>
              </a:ext>
            </a:extLst>
          </p:cNvPr>
          <p:cNvPicPr>
            <a:picLocks noChangeAspect="1"/>
          </p:cNvPicPr>
          <p:nvPr/>
        </p:nvPicPr>
        <p:blipFill>
          <a:blip r:embed="rId5"/>
          <a:srcRect/>
          <a:stretch/>
        </p:blipFill>
        <p:spPr>
          <a:xfrm>
            <a:off x="6731018" y="1154954"/>
            <a:ext cx="1531159" cy="1531159"/>
          </a:xfrm>
          <a:prstGeom prst="rect">
            <a:avLst/>
          </a:prstGeom>
        </p:spPr>
      </p:pic>
      <p:pic>
        <p:nvPicPr>
          <p:cNvPr id="1026" name="Picture 2" descr="Spring Boot: The Most Notable Features You Should Know - DZone">
            <a:extLst>
              <a:ext uri="{FF2B5EF4-FFF2-40B4-BE49-F238E27FC236}">
                <a16:creationId xmlns:a16="http://schemas.microsoft.com/office/drawing/2014/main" id="{86E94848-9717-C4B3-8719-48A3A5B80F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508" y="1475670"/>
            <a:ext cx="991609" cy="88972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457EE2E4-C994-E1E3-D742-7358AA931E32}"/>
              </a:ext>
            </a:extLst>
          </p:cNvPr>
          <p:cNvGrpSpPr/>
          <p:nvPr/>
        </p:nvGrpSpPr>
        <p:grpSpPr>
          <a:xfrm>
            <a:off x="454523" y="725525"/>
            <a:ext cx="1387824" cy="364633"/>
            <a:chOff x="454523" y="725525"/>
            <a:chExt cx="1387824" cy="364633"/>
          </a:xfrm>
        </p:grpSpPr>
        <p:sp>
          <p:nvSpPr>
            <p:cNvPr id="16" name="Rectangle 7">
              <a:hlinkClick r:id="rId7" action="ppaction://hlinksldjump"/>
              <a:extLst>
                <a:ext uri="{FF2B5EF4-FFF2-40B4-BE49-F238E27FC236}">
                  <a16:creationId xmlns:a16="http://schemas.microsoft.com/office/drawing/2014/main" id="{6D47DB12-F03B-388B-5A6C-AC81A43863E4}"/>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defTabSz="685800">
                <a:spcBef>
                  <a:spcPct val="0"/>
                </a:spcBef>
                <a:buClrTx/>
                <a:defRPr/>
              </a:pPr>
              <a:r>
                <a:rPr lang="fr-FR" sz="1050" dirty="0">
                  <a:solidFill>
                    <a:schemeClr val="bg1">
                      <a:lumMod val="65000"/>
                    </a:schemeClr>
                  </a:solidFill>
                  <a:latin typeface="Josefin Sans" pitchFamily="2" charset="0"/>
                  <a:ea typeface="+mj-ea"/>
                  <a:cs typeface="Calibri" panose="020F0502020204030204" pitchFamily="34" charset="0"/>
                </a:rPr>
                <a:t>Outils</a:t>
              </a:r>
            </a:p>
          </p:txBody>
        </p:sp>
        <p:cxnSp>
          <p:nvCxnSpPr>
            <p:cNvPr id="17" name="Straight Connector 16">
              <a:extLst>
                <a:ext uri="{FF2B5EF4-FFF2-40B4-BE49-F238E27FC236}">
                  <a16:creationId xmlns:a16="http://schemas.microsoft.com/office/drawing/2014/main" id="{79BDC3BC-F7C3-0066-B0D9-B76FEF29BBF0}"/>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4B0CB99-D661-A4FC-E55D-720EE7326E41}"/>
              </a:ext>
            </a:extLst>
          </p:cNvPr>
          <p:cNvGrpSpPr/>
          <p:nvPr/>
        </p:nvGrpSpPr>
        <p:grpSpPr>
          <a:xfrm>
            <a:off x="1874841" y="725525"/>
            <a:ext cx="1387824" cy="364633"/>
            <a:chOff x="454523" y="725525"/>
            <a:chExt cx="1387824" cy="364633"/>
          </a:xfrm>
        </p:grpSpPr>
        <p:sp>
          <p:nvSpPr>
            <p:cNvPr id="20" name="Rectangle 7">
              <a:extLst>
                <a:ext uri="{FF2B5EF4-FFF2-40B4-BE49-F238E27FC236}">
                  <a16:creationId xmlns:a16="http://schemas.microsoft.com/office/drawing/2014/main" id="{A0D3AA6F-46C0-CD85-EDF8-C852CBCB10D2}"/>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lvl="0">
                <a:spcBef>
                  <a:spcPct val="0"/>
                </a:spcBef>
                <a:defRPr/>
              </a:pPr>
              <a:r>
                <a:rPr lang="fr-FR" sz="1050" b="1" dirty="0">
                  <a:latin typeface="Josefin Sans" pitchFamily="2" charset="0"/>
                  <a:ea typeface="+mj-ea"/>
                  <a:cs typeface="Calibri" panose="020F0502020204030204" pitchFamily="34" charset="0"/>
                </a:rPr>
                <a:t>Technologies</a:t>
              </a:r>
            </a:p>
          </p:txBody>
        </p:sp>
        <p:cxnSp>
          <p:nvCxnSpPr>
            <p:cNvPr id="22" name="Straight Connector 21">
              <a:extLst>
                <a:ext uri="{FF2B5EF4-FFF2-40B4-BE49-F238E27FC236}">
                  <a16:creationId xmlns:a16="http://schemas.microsoft.com/office/drawing/2014/main" id="{90CCDE83-2C6F-8064-AD38-A6D785D42808}"/>
                </a:ext>
              </a:extLst>
            </p:cNvPr>
            <p:cNvCxnSpPr>
              <a:cxnSpLocks/>
            </p:cNvCxnSpPr>
            <p:nvPr/>
          </p:nvCxnSpPr>
          <p:spPr>
            <a:xfrm>
              <a:off x="454523" y="1090158"/>
              <a:ext cx="138782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A1C364A8-5614-03A7-9FED-56D638F3D8B5}"/>
              </a:ext>
            </a:extLst>
          </p:cNvPr>
          <p:cNvPicPr>
            <a:picLocks noChangeAspect="1"/>
          </p:cNvPicPr>
          <p:nvPr/>
        </p:nvPicPr>
        <p:blipFill>
          <a:blip r:embed="rId8">
            <a:grayscl/>
          </a:blip>
          <a:srcRect/>
          <a:stretch/>
        </p:blipFill>
        <p:spPr>
          <a:xfrm>
            <a:off x="1270879" y="2942431"/>
            <a:ext cx="1352657" cy="1413400"/>
          </a:xfrm>
          <a:prstGeom prst="rect">
            <a:avLst/>
          </a:prstGeom>
        </p:spPr>
      </p:pic>
      <p:pic>
        <p:nvPicPr>
          <p:cNvPr id="3" name="Picture 10">
            <a:extLst>
              <a:ext uri="{FF2B5EF4-FFF2-40B4-BE49-F238E27FC236}">
                <a16:creationId xmlns:a16="http://schemas.microsoft.com/office/drawing/2014/main" id="{29E84710-B612-FE74-5C56-0BAC1CFCD764}"/>
              </a:ext>
            </a:extLst>
          </p:cNvPr>
          <p:cNvPicPr>
            <a:picLocks noChangeAspect="1" noChangeArrowheads="1"/>
          </p:cNvPicPr>
          <p:nvPr/>
        </p:nvPicPr>
        <p:blipFill>
          <a:blip r:embed="rId9">
            <a:grayscl/>
          </a:blip>
          <a:srcRect/>
          <a:stretch/>
        </p:blipFill>
        <p:spPr bwMode="auto">
          <a:xfrm>
            <a:off x="3901170" y="3010586"/>
            <a:ext cx="1179979" cy="11799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LangChain and LLMs: An Overview of the Framework and Its  Applications">
            <a:extLst>
              <a:ext uri="{FF2B5EF4-FFF2-40B4-BE49-F238E27FC236}">
                <a16:creationId xmlns:a16="http://schemas.microsoft.com/office/drawing/2014/main" id="{1E79B109-CFBB-5AED-807E-017B2DA7AFDF}"/>
              </a:ext>
            </a:extLst>
          </p:cNvPr>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5924370" y="3010586"/>
            <a:ext cx="2337807" cy="13455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Google Shape;439;p50">
            <a:extLst>
              <a:ext uri="{FF2B5EF4-FFF2-40B4-BE49-F238E27FC236}">
                <a16:creationId xmlns:a16="http://schemas.microsoft.com/office/drawing/2014/main" id="{AC8A7CE4-34D1-C366-B838-BACBE82D19CF}"/>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6" name="Group 5">
            <a:extLst>
              <a:ext uri="{FF2B5EF4-FFF2-40B4-BE49-F238E27FC236}">
                <a16:creationId xmlns:a16="http://schemas.microsoft.com/office/drawing/2014/main" id="{1DF29D1C-4E49-B0CA-21F5-4441C4982A6A}"/>
              </a:ext>
            </a:extLst>
          </p:cNvPr>
          <p:cNvGrpSpPr/>
          <p:nvPr/>
        </p:nvGrpSpPr>
        <p:grpSpPr>
          <a:xfrm>
            <a:off x="1998158" y="317615"/>
            <a:ext cx="1976097" cy="298489"/>
            <a:chOff x="2273551" y="317615"/>
            <a:chExt cx="1976097" cy="298489"/>
          </a:xfrm>
        </p:grpSpPr>
        <p:sp>
          <p:nvSpPr>
            <p:cNvPr id="9" name="Google Shape;446;p50">
              <a:extLst>
                <a:ext uri="{FF2B5EF4-FFF2-40B4-BE49-F238E27FC236}">
                  <a16:creationId xmlns:a16="http://schemas.microsoft.com/office/drawing/2014/main" id="{4A58D2B4-0CF3-E669-AAF3-463392E394DD}"/>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BFBFBF"/>
                  </a:solidFill>
                  <a:latin typeface="Josefin Sans" pitchFamily="2" charset="0"/>
                  <a:ea typeface="+mj-ea"/>
                  <a:cs typeface="Calibri" panose="020F0502020204030204" pitchFamily="34" charset="0"/>
                </a:rPr>
                <a:t>Conception et Modélisation</a:t>
              </a:r>
            </a:p>
          </p:txBody>
        </p:sp>
        <p:sp>
          <p:nvSpPr>
            <p:cNvPr id="11" name="Google Shape;447;p50">
              <a:hlinkClick r:id="rId11" action="ppaction://hlinksldjump"/>
              <a:extLst>
                <a:ext uri="{FF2B5EF4-FFF2-40B4-BE49-F238E27FC236}">
                  <a16:creationId xmlns:a16="http://schemas.microsoft.com/office/drawing/2014/main" id="{46BB7822-9B19-8491-83D7-A97EADE447B0}"/>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12" name="Group 11">
            <a:extLst>
              <a:ext uri="{FF2B5EF4-FFF2-40B4-BE49-F238E27FC236}">
                <a16:creationId xmlns:a16="http://schemas.microsoft.com/office/drawing/2014/main" id="{6E329591-9032-1058-674A-664CBB939E23}"/>
              </a:ext>
            </a:extLst>
          </p:cNvPr>
          <p:cNvGrpSpPr/>
          <p:nvPr/>
        </p:nvGrpSpPr>
        <p:grpSpPr>
          <a:xfrm>
            <a:off x="3896313" y="317615"/>
            <a:ext cx="1976097" cy="298489"/>
            <a:chOff x="4289236" y="317615"/>
            <a:chExt cx="1976097" cy="298489"/>
          </a:xfrm>
        </p:grpSpPr>
        <p:sp>
          <p:nvSpPr>
            <p:cNvPr id="13" name="Google Shape;446;p50">
              <a:extLst>
                <a:ext uri="{FF2B5EF4-FFF2-40B4-BE49-F238E27FC236}">
                  <a16:creationId xmlns:a16="http://schemas.microsoft.com/office/drawing/2014/main" id="{C617B3C8-159B-B3C7-14C3-E6BF987EF562}"/>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Outils et environnements de travail</a:t>
              </a:r>
            </a:p>
          </p:txBody>
        </p:sp>
        <p:sp>
          <p:nvSpPr>
            <p:cNvPr id="15" name="Google Shape;447;p50">
              <a:hlinkClick r:id="rId12" action="ppaction://hlinksldjump"/>
              <a:extLst>
                <a:ext uri="{FF2B5EF4-FFF2-40B4-BE49-F238E27FC236}">
                  <a16:creationId xmlns:a16="http://schemas.microsoft.com/office/drawing/2014/main" id="{4042345D-97BC-15E4-A6B7-7A115CF74F0C}"/>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18" name="Group 17">
            <a:extLst>
              <a:ext uri="{FF2B5EF4-FFF2-40B4-BE49-F238E27FC236}">
                <a16:creationId xmlns:a16="http://schemas.microsoft.com/office/drawing/2014/main" id="{C2376373-ACD5-DD8F-0C9E-D1D1F1F3AB6D}"/>
              </a:ext>
            </a:extLst>
          </p:cNvPr>
          <p:cNvGrpSpPr/>
          <p:nvPr/>
        </p:nvGrpSpPr>
        <p:grpSpPr>
          <a:xfrm>
            <a:off x="5794468" y="317615"/>
            <a:ext cx="1689000" cy="298489"/>
            <a:chOff x="6265333" y="317615"/>
            <a:chExt cx="1689000" cy="298489"/>
          </a:xfrm>
        </p:grpSpPr>
        <p:sp>
          <p:nvSpPr>
            <p:cNvPr id="21" name="Google Shape;446;p50">
              <a:extLst>
                <a:ext uri="{FF2B5EF4-FFF2-40B4-BE49-F238E27FC236}">
                  <a16:creationId xmlns:a16="http://schemas.microsoft.com/office/drawing/2014/main" id="{9C8900E5-62A8-93AA-7B12-4A0C8976F354}"/>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23" name="Google Shape;447;p50">
              <a:hlinkClick r:id="rId13" action="ppaction://hlinksldjump"/>
              <a:extLst>
                <a:ext uri="{FF2B5EF4-FFF2-40B4-BE49-F238E27FC236}">
                  <a16:creationId xmlns:a16="http://schemas.microsoft.com/office/drawing/2014/main" id="{BA382443-46FE-B267-293D-0AA98F38D932}"/>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24" name="Group 23">
            <a:extLst>
              <a:ext uri="{FF2B5EF4-FFF2-40B4-BE49-F238E27FC236}">
                <a16:creationId xmlns:a16="http://schemas.microsoft.com/office/drawing/2014/main" id="{3B600F9A-942E-AE1B-A41E-44C19E680824}"/>
              </a:ext>
            </a:extLst>
          </p:cNvPr>
          <p:cNvGrpSpPr/>
          <p:nvPr/>
        </p:nvGrpSpPr>
        <p:grpSpPr>
          <a:xfrm>
            <a:off x="7405526" y="317615"/>
            <a:ext cx="1689000" cy="298489"/>
            <a:chOff x="7569414" y="317615"/>
            <a:chExt cx="1689000" cy="298489"/>
          </a:xfrm>
        </p:grpSpPr>
        <p:sp>
          <p:nvSpPr>
            <p:cNvPr id="25" name="Google Shape;446;p50">
              <a:extLst>
                <a:ext uri="{FF2B5EF4-FFF2-40B4-BE49-F238E27FC236}">
                  <a16:creationId xmlns:a16="http://schemas.microsoft.com/office/drawing/2014/main" id="{93BDF84C-7C46-9CE2-C518-9FE8FFFF3D26}"/>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26" name="Google Shape;447;p50">
              <a:hlinkClick r:id="rId14" action="ppaction://hlinksldjump"/>
              <a:extLst>
                <a:ext uri="{FF2B5EF4-FFF2-40B4-BE49-F238E27FC236}">
                  <a16:creationId xmlns:a16="http://schemas.microsoft.com/office/drawing/2014/main" id="{D7D4C16F-54CE-8C5D-75E0-D5DAD89CDA81}"/>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7" name="Group 26">
            <a:extLst>
              <a:ext uri="{FF2B5EF4-FFF2-40B4-BE49-F238E27FC236}">
                <a16:creationId xmlns:a16="http://schemas.microsoft.com/office/drawing/2014/main" id="{3925CC4C-8E14-BA3A-AEE8-38F28D5CD385}"/>
              </a:ext>
            </a:extLst>
          </p:cNvPr>
          <p:cNvGrpSpPr/>
          <p:nvPr/>
        </p:nvGrpSpPr>
        <p:grpSpPr>
          <a:xfrm>
            <a:off x="387100" y="317615"/>
            <a:ext cx="1689000" cy="298489"/>
            <a:chOff x="2273551" y="317615"/>
            <a:chExt cx="1689000" cy="298489"/>
          </a:xfrm>
        </p:grpSpPr>
        <p:sp>
          <p:nvSpPr>
            <p:cNvPr id="31" name="Google Shape;446;p50">
              <a:extLst>
                <a:ext uri="{FF2B5EF4-FFF2-40B4-BE49-F238E27FC236}">
                  <a16:creationId xmlns:a16="http://schemas.microsoft.com/office/drawing/2014/main" id="{BD0B03DF-4EB6-2D00-5D5E-E4CEC57E4ED7}"/>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40" name="Google Shape;447;p50">
              <a:hlinkClick r:id="rId15" action="ppaction://hlinksldjump"/>
              <a:extLst>
                <a:ext uri="{FF2B5EF4-FFF2-40B4-BE49-F238E27FC236}">
                  <a16:creationId xmlns:a16="http://schemas.microsoft.com/office/drawing/2014/main" id="{96E97850-2111-583D-D94F-BB9AB013B9E3}"/>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spTree>
    <p:extLst>
      <p:ext uri="{BB962C8B-B14F-4D97-AF65-F5344CB8AC3E}">
        <p14:creationId xmlns:p14="http://schemas.microsoft.com/office/powerpoint/2010/main" val="2718812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7" name="Picture 6">
            <a:extLst>
              <a:ext uri="{FF2B5EF4-FFF2-40B4-BE49-F238E27FC236}">
                <a16:creationId xmlns:a16="http://schemas.microsoft.com/office/drawing/2014/main" id="{F14D79DB-3802-5F98-E1D5-FF8011CC506F}"/>
              </a:ext>
            </a:extLst>
          </p:cNvPr>
          <p:cNvPicPr>
            <a:picLocks noChangeAspect="1"/>
          </p:cNvPicPr>
          <p:nvPr/>
        </p:nvPicPr>
        <p:blipFill>
          <a:blip r:embed="rId3"/>
          <a:stretch>
            <a:fillRect/>
          </a:stretch>
        </p:blipFill>
        <p:spPr>
          <a:xfrm>
            <a:off x="2736533" y="1660184"/>
            <a:ext cx="1838639" cy="520703"/>
          </a:xfrm>
          <a:prstGeom prst="rect">
            <a:avLst/>
          </a:prstGeom>
        </p:spPr>
      </p:pic>
      <p:pic>
        <p:nvPicPr>
          <p:cNvPr id="8" name="Picture 7" descr="Twilio logo in transparent PNG and vectorized SVG formats">
            <a:extLst>
              <a:ext uri="{FF2B5EF4-FFF2-40B4-BE49-F238E27FC236}">
                <a16:creationId xmlns:a16="http://schemas.microsoft.com/office/drawing/2014/main" id="{3CD80625-8921-8432-103C-D3710C671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330" y="1424732"/>
            <a:ext cx="991608" cy="9916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B325639-90FD-EA78-5062-BFAE09CA6185}"/>
              </a:ext>
            </a:extLst>
          </p:cNvPr>
          <p:cNvPicPr>
            <a:picLocks noChangeAspect="1"/>
          </p:cNvPicPr>
          <p:nvPr/>
        </p:nvPicPr>
        <p:blipFill>
          <a:blip r:embed="rId5"/>
          <a:srcRect/>
          <a:stretch/>
        </p:blipFill>
        <p:spPr>
          <a:xfrm>
            <a:off x="6731018" y="1154954"/>
            <a:ext cx="1531159" cy="1531159"/>
          </a:xfrm>
          <a:prstGeom prst="rect">
            <a:avLst/>
          </a:prstGeom>
        </p:spPr>
      </p:pic>
      <p:pic>
        <p:nvPicPr>
          <p:cNvPr id="1026" name="Picture 2" descr="Spring Boot: The Most Notable Features You Should Know - DZone">
            <a:extLst>
              <a:ext uri="{FF2B5EF4-FFF2-40B4-BE49-F238E27FC236}">
                <a16:creationId xmlns:a16="http://schemas.microsoft.com/office/drawing/2014/main" id="{86E94848-9717-C4B3-8719-48A3A5B80F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508" y="1475670"/>
            <a:ext cx="991609" cy="88972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457EE2E4-C994-E1E3-D742-7358AA931E32}"/>
              </a:ext>
            </a:extLst>
          </p:cNvPr>
          <p:cNvGrpSpPr/>
          <p:nvPr/>
        </p:nvGrpSpPr>
        <p:grpSpPr>
          <a:xfrm>
            <a:off x="454523" y="725525"/>
            <a:ext cx="1387824" cy="364633"/>
            <a:chOff x="454523" y="725525"/>
            <a:chExt cx="1387824" cy="364633"/>
          </a:xfrm>
        </p:grpSpPr>
        <p:sp>
          <p:nvSpPr>
            <p:cNvPr id="16" name="Rectangle 7">
              <a:hlinkClick r:id="rId7" action="ppaction://hlinksldjump"/>
              <a:extLst>
                <a:ext uri="{FF2B5EF4-FFF2-40B4-BE49-F238E27FC236}">
                  <a16:creationId xmlns:a16="http://schemas.microsoft.com/office/drawing/2014/main" id="{6D47DB12-F03B-388B-5A6C-AC81A43863E4}"/>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defTabSz="685800">
                <a:spcBef>
                  <a:spcPct val="0"/>
                </a:spcBef>
                <a:buClrTx/>
                <a:defRPr/>
              </a:pPr>
              <a:r>
                <a:rPr lang="fr-FR" sz="1050" dirty="0">
                  <a:solidFill>
                    <a:schemeClr val="bg1">
                      <a:lumMod val="65000"/>
                    </a:schemeClr>
                  </a:solidFill>
                  <a:latin typeface="Josefin Sans" pitchFamily="2" charset="0"/>
                  <a:ea typeface="+mj-ea"/>
                  <a:cs typeface="Calibri" panose="020F0502020204030204" pitchFamily="34" charset="0"/>
                </a:rPr>
                <a:t>Outils</a:t>
              </a:r>
            </a:p>
          </p:txBody>
        </p:sp>
        <p:cxnSp>
          <p:nvCxnSpPr>
            <p:cNvPr id="17" name="Straight Connector 16">
              <a:extLst>
                <a:ext uri="{FF2B5EF4-FFF2-40B4-BE49-F238E27FC236}">
                  <a16:creationId xmlns:a16="http://schemas.microsoft.com/office/drawing/2014/main" id="{79BDC3BC-F7C3-0066-B0D9-B76FEF29BBF0}"/>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4B0CB99-D661-A4FC-E55D-720EE7326E41}"/>
              </a:ext>
            </a:extLst>
          </p:cNvPr>
          <p:cNvGrpSpPr/>
          <p:nvPr/>
        </p:nvGrpSpPr>
        <p:grpSpPr>
          <a:xfrm>
            <a:off x="1874841" y="725525"/>
            <a:ext cx="1387824" cy="364633"/>
            <a:chOff x="454523" y="725525"/>
            <a:chExt cx="1387824" cy="364633"/>
          </a:xfrm>
        </p:grpSpPr>
        <p:sp>
          <p:nvSpPr>
            <p:cNvPr id="20" name="Rectangle 7">
              <a:extLst>
                <a:ext uri="{FF2B5EF4-FFF2-40B4-BE49-F238E27FC236}">
                  <a16:creationId xmlns:a16="http://schemas.microsoft.com/office/drawing/2014/main" id="{A0D3AA6F-46C0-CD85-EDF8-C852CBCB10D2}"/>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lvl="0">
                <a:spcBef>
                  <a:spcPct val="0"/>
                </a:spcBef>
                <a:defRPr/>
              </a:pPr>
              <a:r>
                <a:rPr lang="fr-FR" sz="1050" b="1" dirty="0">
                  <a:latin typeface="Josefin Sans" pitchFamily="2" charset="0"/>
                  <a:ea typeface="+mj-ea"/>
                  <a:cs typeface="Calibri" panose="020F0502020204030204" pitchFamily="34" charset="0"/>
                </a:rPr>
                <a:t>Technologies</a:t>
              </a:r>
            </a:p>
          </p:txBody>
        </p:sp>
        <p:cxnSp>
          <p:nvCxnSpPr>
            <p:cNvPr id="22" name="Straight Connector 21">
              <a:extLst>
                <a:ext uri="{FF2B5EF4-FFF2-40B4-BE49-F238E27FC236}">
                  <a16:creationId xmlns:a16="http://schemas.microsoft.com/office/drawing/2014/main" id="{90CCDE83-2C6F-8064-AD38-A6D785D42808}"/>
                </a:ext>
              </a:extLst>
            </p:cNvPr>
            <p:cNvCxnSpPr>
              <a:cxnSpLocks/>
            </p:cNvCxnSpPr>
            <p:nvPr/>
          </p:nvCxnSpPr>
          <p:spPr>
            <a:xfrm>
              <a:off x="454523" y="1090158"/>
              <a:ext cx="138782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601B1D28-FF67-46AE-2236-F94698582B23}"/>
              </a:ext>
            </a:extLst>
          </p:cNvPr>
          <p:cNvPicPr>
            <a:picLocks noChangeAspect="1"/>
          </p:cNvPicPr>
          <p:nvPr/>
        </p:nvPicPr>
        <p:blipFill>
          <a:blip r:embed="rId8"/>
          <a:srcRect/>
          <a:stretch/>
        </p:blipFill>
        <p:spPr>
          <a:xfrm>
            <a:off x="1270879" y="2942431"/>
            <a:ext cx="1352657" cy="1413400"/>
          </a:xfrm>
          <a:prstGeom prst="rect">
            <a:avLst/>
          </a:prstGeom>
        </p:spPr>
      </p:pic>
      <p:pic>
        <p:nvPicPr>
          <p:cNvPr id="3" name="Picture 10">
            <a:extLst>
              <a:ext uri="{FF2B5EF4-FFF2-40B4-BE49-F238E27FC236}">
                <a16:creationId xmlns:a16="http://schemas.microsoft.com/office/drawing/2014/main" id="{EC3B0A98-1870-9702-5DC8-1E0B485C7ECA}"/>
              </a:ext>
            </a:extLst>
          </p:cNvPr>
          <p:cNvPicPr>
            <a:picLocks noChangeAspect="1" noChangeArrowheads="1"/>
          </p:cNvPicPr>
          <p:nvPr/>
        </p:nvPicPr>
        <p:blipFill>
          <a:blip r:embed="rId9">
            <a:grayscl/>
          </a:blip>
          <a:srcRect/>
          <a:stretch/>
        </p:blipFill>
        <p:spPr bwMode="auto">
          <a:xfrm>
            <a:off x="3901170" y="3010586"/>
            <a:ext cx="1179979" cy="11799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LangChain and LLMs: An Overview of the Framework and Its  Applications">
            <a:extLst>
              <a:ext uri="{FF2B5EF4-FFF2-40B4-BE49-F238E27FC236}">
                <a16:creationId xmlns:a16="http://schemas.microsoft.com/office/drawing/2014/main" id="{AD12EF3C-512E-CF19-046A-F9DC4AD22FFA}"/>
              </a:ext>
            </a:extLst>
          </p:cNvPr>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5924370" y="3010586"/>
            <a:ext cx="2337807" cy="1345554"/>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Google Shape;439;p50">
            <a:extLst>
              <a:ext uri="{FF2B5EF4-FFF2-40B4-BE49-F238E27FC236}">
                <a16:creationId xmlns:a16="http://schemas.microsoft.com/office/drawing/2014/main" id="{DF2B2234-3066-6577-3FD8-B746A4C52CA7}"/>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43" name="Group 42">
            <a:extLst>
              <a:ext uri="{FF2B5EF4-FFF2-40B4-BE49-F238E27FC236}">
                <a16:creationId xmlns:a16="http://schemas.microsoft.com/office/drawing/2014/main" id="{4A80184E-8947-7591-6E30-7DD8EC3EF60F}"/>
              </a:ext>
            </a:extLst>
          </p:cNvPr>
          <p:cNvGrpSpPr/>
          <p:nvPr/>
        </p:nvGrpSpPr>
        <p:grpSpPr>
          <a:xfrm>
            <a:off x="1998158" y="317615"/>
            <a:ext cx="1976097" cy="298489"/>
            <a:chOff x="2273551" y="317615"/>
            <a:chExt cx="1976097" cy="298489"/>
          </a:xfrm>
        </p:grpSpPr>
        <p:sp>
          <p:nvSpPr>
            <p:cNvPr id="44" name="Google Shape;446;p50">
              <a:extLst>
                <a:ext uri="{FF2B5EF4-FFF2-40B4-BE49-F238E27FC236}">
                  <a16:creationId xmlns:a16="http://schemas.microsoft.com/office/drawing/2014/main" id="{3470FDEE-4778-AE5E-FFC8-0E54F8543CC3}"/>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BFBFBF"/>
                  </a:solidFill>
                  <a:latin typeface="Josefin Sans" pitchFamily="2" charset="0"/>
                  <a:ea typeface="+mj-ea"/>
                  <a:cs typeface="Calibri" panose="020F0502020204030204" pitchFamily="34" charset="0"/>
                </a:rPr>
                <a:t>Conception et Modélisation</a:t>
              </a:r>
            </a:p>
          </p:txBody>
        </p:sp>
        <p:sp>
          <p:nvSpPr>
            <p:cNvPr id="45" name="Google Shape;447;p50">
              <a:hlinkClick r:id="rId11" action="ppaction://hlinksldjump"/>
              <a:extLst>
                <a:ext uri="{FF2B5EF4-FFF2-40B4-BE49-F238E27FC236}">
                  <a16:creationId xmlns:a16="http://schemas.microsoft.com/office/drawing/2014/main" id="{501B7C59-8098-5EB4-22FE-507616B6195C}"/>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46" name="Group 45">
            <a:extLst>
              <a:ext uri="{FF2B5EF4-FFF2-40B4-BE49-F238E27FC236}">
                <a16:creationId xmlns:a16="http://schemas.microsoft.com/office/drawing/2014/main" id="{34CF3475-59CC-45C4-5355-FB74F4811FEA}"/>
              </a:ext>
            </a:extLst>
          </p:cNvPr>
          <p:cNvGrpSpPr/>
          <p:nvPr/>
        </p:nvGrpSpPr>
        <p:grpSpPr>
          <a:xfrm>
            <a:off x="3896313" y="317615"/>
            <a:ext cx="1976097" cy="298489"/>
            <a:chOff x="4289236" y="317615"/>
            <a:chExt cx="1976097" cy="298489"/>
          </a:xfrm>
        </p:grpSpPr>
        <p:sp>
          <p:nvSpPr>
            <p:cNvPr id="51" name="Google Shape;446;p50">
              <a:extLst>
                <a:ext uri="{FF2B5EF4-FFF2-40B4-BE49-F238E27FC236}">
                  <a16:creationId xmlns:a16="http://schemas.microsoft.com/office/drawing/2014/main" id="{112D2DFE-8669-8BBB-7859-CC408321B738}"/>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Outils et environnements de travail</a:t>
              </a:r>
            </a:p>
          </p:txBody>
        </p:sp>
        <p:sp>
          <p:nvSpPr>
            <p:cNvPr id="52" name="Google Shape;447;p50">
              <a:hlinkClick r:id="rId12" action="ppaction://hlinksldjump"/>
              <a:extLst>
                <a:ext uri="{FF2B5EF4-FFF2-40B4-BE49-F238E27FC236}">
                  <a16:creationId xmlns:a16="http://schemas.microsoft.com/office/drawing/2014/main" id="{83937703-2E70-492A-DF3A-A681DDC2B8FC}"/>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53" name="Group 52">
            <a:extLst>
              <a:ext uri="{FF2B5EF4-FFF2-40B4-BE49-F238E27FC236}">
                <a16:creationId xmlns:a16="http://schemas.microsoft.com/office/drawing/2014/main" id="{EAA3BD34-CFB7-5DE7-FE8C-7C7139723D16}"/>
              </a:ext>
            </a:extLst>
          </p:cNvPr>
          <p:cNvGrpSpPr/>
          <p:nvPr/>
        </p:nvGrpSpPr>
        <p:grpSpPr>
          <a:xfrm>
            <a:off x="5794468" y="317615"/>
            <a:ext cx="1689000" cy="298489"/>
            <a:chOff x="6265333" y="317615"/>
            <a:chExt cx="1689000" cy="298489"/>
          </a:xfrm>
        </p:grpSpPr>
        <p:sp>
          <p:nvSpPr>
            <p:cNvPr id="54" name="Google Shape;446;p50">
              <a:extLst>
                <a:ext uri="{FF2B5EF4-FFF2-40B4-BE49-F238E27FC236}">
                  <a16:creationId xmlns:a16="http://schemas.microsoft.com/office/drawing/2014/main" id="{66B5D67D-7AE0-90A3-37B8-DF8593C6E1A0}"/>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55" name="Google Shape;447;p50">
              <a:hlinkClick r:id="rId13" action="ppaction://hlinksldjump"/>
              <a:extLst>
                <a:ext uri="{FF2B5EF4-FFF2-40B4-BE49-F238E27FC236}">
                  <a16:creationId xmlns:a16="http://schemas.microsoft.com/office/drawing/2014/main" id="{DCFBFD32-DBEA-C289-0FC9-BA8F942AEC5B}"/>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56" name="Group 55">
            <a:extLst>
              <a:ext uri="{FF2B5EF4-FFF2-40B4-BE49-F238E27FC236}">
                <a16:creationId xmlns:a16="http://schemas.microsoft.com/office/drawing/2014/main" id="{DABA44FA-524E-54CA-A23F-9E799BA20B5F}"/>
              </a:ext>
            </a:extLst>
          </p:cNvPr>
          <p:cNvGrpSpPr/>
          <p:nvPr/>
        </p:nvGrpSpPr>
        <p:grpSpPr>
          <a:xfrm>
            <a:off x="7405526" y="317615"/>
            <a:ext cx="1689000" cy="298489"/>
            <a:chOff x="7569414" y="317615"/>
            <a:chExt cx="1689000" cy="298489"/>
          </a:xfrm>
        </p:grpSpPr>
        <p:sp>
          <p:nvSpPr>
            <p:cNvPr id="57" name="Google Shape;446;p50">
              <a:extLst>
                <a:ext uri="{FF2B5EF4-FFF2-40B4-BE49-F238E27FC236}">
                  <a16:creationId xmlns:a16="http://schemas.microsoft.com/office/drawing/2014/main" id="{3D11B55A-2525-FBF1-8D2E-6458DA1C599D}"/>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58" name="Google Shape;447;p50">
              <a:hlinkClick r:id="rId14" action="ppaction://hlinksldjump"/>
              <a:extLst>
                <a:ext uri="{FF2B5EF4-FFF2-40B4-BE49-F238E27FC236}">
                  <a16:creationId xmlns:a16="http://schemas.microsoft.com/office/drawing/2014/main" id="{6085230A-9347-BDD0-3699-9B39B87F1120}"/>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59" name="Group 58">
            <a:extLst>
              <a:ext uri="{FF2B5EF4-FFF2-40B4-BE49-F238E27FC236}">
                <a16:creationId xmlns:a16="http://schemas.microsoft.com/office/drawing/2014/main" id="{164E265C-0D4E-F6CF-09A2-A67AB1C4D3E7}"/>
              </a:ext>
            </a:extLst>
          </p:cNvPr>
          <p:cNvGrpSpPr/>
          <p:nvPr/>
        </p:nvGrpSpPr>
        <p:grpSpPr>
          <a:xfrm>
            <a:off x="387100" y="317615"/>
            <a:ext cx="1689000" cy="298489"/>
            <a:chOff x="2273551" y="317615"/>
            <a:chExt cx="1689000" cy="298489"/>
          </a:xfrm>
        </p:grpSpPr>
        <p:sp>
          <p:nvSpPr>
            <p:cNvPr id="60" name="Google Shape;446;p50">
              <a:extLst>
                <a:ext uri="{FF2B5EF4-FFF2-40B4-BE49-F238E27FC236}">
                  <a16:creationId xmlns:a16="http://schemas.microsoft.com/office/drawing/2014/main" id="{6D50E13D-6145-9DC0-A6DA-019929A32994}"/>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61" name="Google Shape;447;p50">
              <a:hlinkClick r:id="rId15" action="ppaction://hlinksldjump"/>
              <a:extLst>
                <a:ext uri="{FF2B5EF4-FFF2-40B4-BE49-F238E27FC236}">
                  <a16:creationId xmlns:a16="http://schemas.microsoft.com/office/drawing/2014/main" id="{EB1D4217-C535-B0F4-A53B-750091A2C7E5}"/>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spTree>
    <p:extLst>
      <p:ext uri="{BB962C8B-B14F-4D97-AF65-F5344CB8AC3E}">
        <p14:creationId xmlns:p14="http://schemas.microsoft.com/office/powerpoint/2010/main" val="1796656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cxnSp>
        <p:nvCxnSpPr>
          <p:cNvPr id="5" name="Google Shape;439;p50">
            <a:extLst>
              <a:ext uri="{FF2B5EF4-FFF2-40B4-BE49-F238E27FC236}">
                <a16:creationId xmlns:a16="http://schemas.microsoft.com/office/drawing/2014/main" id="{8D950905-65A7-8FDB-EB2A-943B5596806E}"/>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22" name="Group 21">
            <a:extLst>
              <a:ext uri="{FF2B5EF4-FFF2-40B4-BE49-F238E27FC236}">
                <a16:creationId xmlns:a16="http://schemas.microsoft.com/office/drawing/2014/main" id="{5A728F6D-415C-07B3-068E-62BCCBB17F67}"/>
              </a:ext>
            </a:extLst>
          </p:cNvPr>
          <p:cNvGrpSpPr/>
          <p:nvPr/>
        </p:nvGrpSpPr>
        <p:grpSpPr>
          <a:xfrm>
            <a:off x="1998158" y="317615"/>
            <a:ext cx="1976097" cy="298489"/>
            <a:chOff x="2273551" y="317615"/>
            <a:chExt cx="1976097" cy="298489"/>
          </a:xfrm>
        </p:grpSpPr>
        <p:sp>
          <p:nvSpPr>
            <p:cNvPr id="7" name="Google Shape;446;p50">
              <a:extLst>
                <a:ext uri="{FF2B5EF4-FFF2-40B4-BE49-F238E27FC236}">
                  <a16:creationId xmlns:a16="http://schemas.microsoft.com/office/drawing/2014/main" id="{E064C56A-5348-3B6D-0F8A-F2B116ABE126}"/>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Conception et Modélisation</a:t>
              </a:r>
            </a:p>
          </p:txBody>
        </p:sp>
        <p:sp>
          <p:nvSpPr>
            <p:cNvPr id="8" name="Google Shape;447;p50">
              <a:hlinkClick r:id="rId3" action="ppaction://hlinksldjump"/>
              <a:extLst>
                <a:ext uri="{FF2B5EF4-FFF2-40B4-BE49-F238E27FC236}">
                  <a16:creationId xmlns:a16="http://schemas.microsoft.com/office/drawing/2014/main" id="{FAD20588-DEF9-99F7-B5CC-B2C8627E6A41}"/>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32" name="Group 31">
            <a:extLst>
              <a:ext uri="{FF2B5EF4-FFF2-40B4-BE49-F238E27FC236}">
                <a16:creationId xmlns:a16="http://schemas.microsoft.com/office/drawing/2014/main" id="{6E995B3B-EC93-D34D-0D02-EE9DE30855B4}"/>
              </a:ext>
            </a:extLst>
          </p:cNvPr>
          <p:cNvGrpSpPr/>
          <p:nvPr/>
        </p:nvGrpSpPr>
        <p:grpSpPr>
          <a:xfrm>
            <a:off x="3896313" y="317615"/>
            <a:ext cx="1976097" cy="298489"/>
            <a:chOff x="4289236" y="317615"/>
            <a:chExt cx="1976097" cy="298489"/>
          </a:xfrm>
        </p:grpSpPr>
        <p:sp>
          <p:nvSpPr>
            <p:cNvPr id="10" name="Google Shape;446;p50">
              <a:extLst>
                <a:ext uri="{FF2B5EF4-FFF2-40B4-BE49-F238E27FC236}">
                  <a16:creationId xmlns:a16="http://schemas.microsoft.com/office/drawing/2014/main" id="{0BC29200-97DE-4A01-1744-44248B61930A}"/>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11" name="Google Shape;447;p50">
              <a:hlinkClick r:id="rId4" action="ppaction://hlinksldjump"/>
              <a:extLst>
                <a:ext uri="{FF2B5EF4-FFF2-40B4-BE49-F238E27FC236}">
                  <a16:creationId xmlns:a16="http://schemas.microsoft.com/office/drawing/2014/main" id="{69D9D155-2FCE-A70E-C0F7-A0DD2BC71699}"/>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20" name="Group 19">
            <a:extLst>
              <a:ext uri="{FF2B5EF4-FFF2-40B4-BE49-F238E27FC236}">
                <a16:creationId xmlns:a16="http://schemas.microsoft.com/office/drawing/2014/main" id="{BE747BD0-A542-1DD5-1927-B9E332AE6661}"/>
              </a:ext>
            </a:extLst>
          </p:cNvPr>
          <p:cNvGrpSpPr/>
          <p:nvPr/>
        </p:nvGrpSpPr>
        <p:grpSpPr>
          <a:xfrm>
            <a:off x="5794468" y="317615"/>
            <a:ext cx="1689000" cy="298489"/>
            <a:chOff x="6265333" y="317615"/>
            <a:chExt cx="1689000" cy="298489"/>
          </a:xfrm>
        </p:grpSpPr>
        <p:sp>
          <p:nvSpPr>
            <p:cNvPr id="13" name="Google Shape;446;p50">
              <a:extLst>
                <a:ext uri="{FF2B5EF4-FFF2-40B4-BE49-F238E27FC236}">
                  <a16:creationId xmlns:a16="http://schemas.microsoft.com/office/drawing/2014/main" id="{91893B7B-ADB4-A7FA-888C-3EA99E490CF8}"/>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14" name="Google Shape;447;p50">
              <a:hlinkClick r:id="rId5" action="ppaction://hlinksldjump"/>
              <a:extLst>
                <a:ext uri="{FF2B5EF4-FFF2-40B4-BE49-F238E27FC236}">
                  <a16:creationId xmlns:a16="http://schemas.microsoft.com/office/drawing/2014/main" id="{324DEE4C-FC34-1079-EB1F-8980F809DE24}"/>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19" name="Group 18">
            <a:extLst>
              <a:ext uri="{FF2B5EF4-FFF2-40B4-BE49-F238E27FC236}">
                <a16:creationId xmlns:a16="http://schemas.microsoft.com/office/drawing/2014/main" id="{D2A33BD2-EEB5-C819-49B0-F61E95C6AA27}"/>
              </a:ext>
            </a:extLst>
          </p:cNvPr>
          <p:cNvGrpSpPr/>
          <p:nvPr/>
        </p:nvGrpSpPr>
        <p:grpSpPr>
          <a:xfrm>
            <a:off x="7405526" y="317615"/>
            <a:ext cx="1689000" cy="298489"/>
            <a:chOff x="7569414" y="317615"/>
            <a:chExt cx="1689000" cy="298489"/>
          </a:xfrm>
        </p:grpSpPr>
        <p:sp>
          <p:nvSpPr>
            <p:cNvPr id="16" name="Google Shape;446;p50">
              <a:extLst>
                <a:ext uri="{FF2B5EF4-FFF2-40B4-BE49-F238E27FC236}">
                  <a16:creationId xmlns:a16="http://schemas.microsoft.com/office/drawing/2014/main" id="{40BB3EC0-52F3-CC5E-6104-56FF614CF986}"/>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17" name="Google Shape;447;p50">
              <a:hlinkClick r:id="rId6" action="ppaction://hlinksldjump"/>
              <a:extLst>
                <a:ext uri="{FF2B5EF4-FFF2-40B4-BE49-F238E27FC236}">
                  <a16:creationId xmlns:a16="http://schemas.microsoft.com/office/drawing/2014/main" id="{A98EC606-3127-CC46-C0D1-88679B74AB2D}"/>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8" name="Group 27">
            <a:extLst>
              <a:ext uri="{FF2B5EF4-FFF2-40B4-BE49-F238E27FC236}">
                <a16:creationId xmlns:a16="http://schemas.microsoft.com/office/drawing/2014/main" id="{5C670190-2D28-60E1-6107-13B290A3CADE}"/>
              </a:ext>
            </a:extLst>
          </p:cNvPr>
          <p:cNvGrpSpPr/>
          <p:nvPr/>
        </p:nvGrpSpPr>
        <p:grpSpPr>
          <a:xfrm>
            <a:off x="387100" y="317615"/>
            <a:ext cx="1689000" cy="298489"/>
            <a:chOff x="2273551" y="317615"/>
            <a:chExt cx="1689000" cy="298489"/>
          </a:xfrm>
        </p:grpSpPr>
        <p:sp>
          <p:nvSpPr>
            <p:cNvPr id="29" name="Google Shape;446;p50">
              <a:extLst>
                <a:ext uri="{FF2B5EF4-FFF2-40B4-BE49-F238E27FC236}">
                  <a16:creationId xmlns:a16="http://schemas.microsoft.com/office/drawing/2014/main" id="{BD5EF816-D475-F21D-121A-19A1225CE776}"/>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latin typeface="Josefin Sans" pitchFamily="2" charset="0"/>
                  <a:cs typeface="Calibri" panose="020F0502020204030204" pitchFamily="34" charset="0"/>
                </a:rPr>
                <a:t>Contexte général du projet</a:t>
              </a:r>
            </a:p>
          </p:txBody>
        </p:sp>
        <p:sp>
          <p:nvSpPr>
            <p:cNvPr id="30" name="Google Shape;447;p50">
              <a:hlinkClick r:id="rId7" action="ppaction://hlinksldjump"/>
              <a:extLst>
                <a:ext uri="{FF2B5EF4-FFF2-40B4-BE49-F238E27FC236}">
                  <a16:creationId xmlns:a16="http://schemas.microsoft.com/office/drawing/2014/main" id="{E02EB02D-226D-6AAC-A0FC-CA994220AFEB}"/>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grpSp>
        <p:nvGrpSpPr>
          <p:cNvPr id="43" name="Group 42">
            <a:extLst>
              <a:ext uri="{FF2B5EF4-FFF2-40B4-BE49-F238E27FC236}">
                <a16:creationId xmlns:a16="http://schemas.microsoft.com/office/drawing/2014/main" id="{5385DB22-1F38-9791-F56D-5A682B1FBFDA}"/>
              </a:ext>
            </a:extLst>
          </p:cNvPr>
          <p:cNvGrpSpPr/>
          <p:nvPr/>
        </p:nvGrpSpPr>
        <p:grpSpPr>
          <a:xfrm>
            <a:off x="454523" y="725525"/>
            <a:ext cx="1387824" cy="364633"/>
            <a:chOff x="454523" y="725525"/>
            <a:chExt cx="1387824" cy="364633"/>
          </a:xfrm>
        </p:grpSpPr>
        <p:sp>
          <p:nvSpPr>
            <p:cNvPr id="40" name="Rectangle 7">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defTabSz="685800">
                <a:spcBef>
                  <a:spcPct val="0"/>
                </a:spcBef>
                <a:buClrTx/>
                <a:defRPr/>
              </a:pPr>
              <a:r>
                <a:rPr lang="fr-FR" sz="1050" b="1" kern="1200" dirty="0">
                  <a:solidFill>
                    <a:schemeClr val="tx1"/>
                  </a:solidFill>
                  <a:latin typeface="Josefin Sans" pitchFamily="2" charset="0"/>
                  <a:ea typeface="+mj-ea"/>
                  <a:cs typeface="Calibri" panose="020F0502020204030204" pitchFamily="34" charset="0"/>
                </a:rPr>
                <a:t>Introduction</a:t>
              </a:r>
            </a:p>
          </p:txBody>
        </p:sp>
        <p:cxnSp>
          <p:nvCxnSpPr>
            <p:cNvPr id="41" name="Straight Connector 40">
              <a:extLst>
                <a:ext uri="{FF2B5EF4-FFF2-40B4-BE49-F238E27FC236}">
                  <a16:creationId xmlns:a16="http://schemas.microsoft.com/office/drawing/2014/main" id="{B4159B6D-C511-AFB9-94B6-6B937C202CF1}"/>
                </a:ext>
              </a:extLst>
            </p:cNvPr>
            <p:cNvCxnSpPr>
              <a:cxnSpLocks/>
            </p:cNvCxnSpPr>
            <p:nvPr/>
          </p:nvCxnSpPr>
          <p:spPr>
            <a:xfrm>
              <a:off x="454523" y="1090158"/>
              <a:ext cx="138782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40AB551B-1A22-93DC-77E6-E8472B7B9199}"/>
              </a:ext>
            </a:extLst>
          </p:cNvPr>
          <p:cNvGrpSpPr/>
          <p:nvPr/>
        </p:nvGrpSpPr>
        <p:grpSpPr>
          <a:xfrm>
            <a:off x="1920252" y="725525"/>
            <a:ext cx="1387824" cy="364633"/>
            <a:chOff x="454523" y="725525"/>
            <a:chExt cx="1387824" cy="364633"/>
          </a:xfrm>
        </p:grpSpPr>
        <p:sp>
          <p:nvSpPr>
            <p:cNvPr id="45" name="Rectangle 7">
              <a:extLst>
                <a:ext uri="{FF2B5EF4-FFF2-40B4-BE49-F238E27FC236}">
                  <a16:creationId xmlns:a16="http://schemas.microsoft.com/office/drawing/2014/main" id="{6AB18CEB-CB7E-96D8-CB3E-11C394C00ABE}"/>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lvl="0">
                <a:spcBef>
                  <a:spcPct val="0"/>
                </a:spcBef>
                <a:defRPr/>
              </a:pPr>
              <a:r>
                <a:rPr lang="fr-FR" sz="1050" dirty="0">
                  <a:solidFill>
                    <a:schemeClr val="bg1">
                      <a:lumMod val="65000"/>
                    </a:schemeClr>
                  </a:solidFill>
                  <a:latin typeface="Josefin Sans" pitchFamily="2" charset="0"/>
                  <a:ea typeface="+mj-ea"/>
                  <a:cs typeface="Calibri" panose="020F0502020204030204" pitchFamily="34" charset="0"/>
                </a:rPr>
                <a:t>Planification</a:t>
              </a:r>
            </a:p>
          </p:txBody>
        </p:sp>
        <p:cxnSp>
          <p:nvCxnSpPr>
            <p:cNvPr id="46" name="Straight Connector 45">
              <a:extLst>
                <a:ext uri="{FF2B5EF4-FFF2-40B4-BE49-F238E27FC236}">
                  <a16:creationId xmlns:a16="http://schemas.microsoft.com/office/drawing/2014/main" id="{33713C43-F6EE-D3D4-5AEA-8EDDBAB6F83D}"/>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A5557B2-D22F-5591-AF1F-5279A0AAD056}"/>
              </a:ext>
            </a:extLst>
          </p:cNvPr>
          <p:cNvGrpSpPr/>
          <p:nvPr/>
        </p:nvGrpSpPr>
        <p:grpSpPr>
          <a:xfrm>
            <a:off x="7556114" y="725525"/>
            <a:ext cx="1387824" cy="364633"/>
            <a:chOff x="454523" y="725525"/>
            <a:chExt cx="1387824" cy="364633"/>
          </a:xfrm>
        </p:grpSpPr>
        <p:sp>
          <p:nvSpPr>
            <p:cNvPr id="57" name="Rectangle 7">
              <a:extLst>
                <a:ext uri="{FF2B5EF4-FFF2-40B4-BE49-F238E27FC236}">
                  <a16:creationId xmlns:a16="http://schemas.microsoft.com/office/drawing/2014/main" id="{33F14619-4E6E-84FC-178E-3D132BE9A65C}"/>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58" name="Straight Connector 57">
              <a:extLst>
                <a:ext uri="{FF2B5EF4-FFF2-40B4-BE49-F238E27FC236}">
                  <a16:creationId xmlns:a16="http://schemas.microsoft.com/office/drawing/2014/main" id="{E136FF36-9B0D-67D6-EBDA-C455098BFBBE}"/>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B5747DD3-9F8D-40A6-9248-55B645602ABE}"/>
              </a:ext>
            </a:extLst>
          </p:cNvPr>
          <p:cNvPicPr>
            <a:picLocks noChangeAspect="1"/>
          </p:cNvPicPr>
          <p:nvPr/>
        </p:nvPicPr>
        <p:blipFill>
          <a:blip r:embed="rId8"/>
          <a:stretch>
            <a:fillRect/>
          </a:stretch>
        </p:blipFill>
        <p:spPr>
          <a:xfrm>
            <a:off x="688511" y="1564212"/>
            <a:ext cx="7766977" cy="2438611"/>
          </a:xfrm>
          <a:prstGeom prst="rect">
            <a:avLst/>
          </a:prstGeom>
        </p:spPr>
      </p:pic>
    </p:spTree>
    <p:extLst>
      <p:ext uri="{BB962C8B-B14F-4D97-AF65-F5344CB8AC3E}">
        <p14:creationId xmlns:p14="http://schemas.microsoft.com/office/powerpoint/2010/main" val="2423168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7" name="Picture 6">
            <a:extLst>
              <a:ext uri="{FF2B5EF4-FFF2-40B4-BE49-F238E27FC236}">
                <a16:creationId xmlns:a16="http://schemas.microsoft.com/office/drawing/2014/main" id="{F14D79DB-3802-5F98-E1D5-FF8011CC506F}"/>
              </a:ext>
            </a:extLst>
          </p:cNvPr>
          <p:cNvPicPr>
            <a:picLocks noChangeAspect="1"/>
          </p:cNvPicPr>
          <p:nvPr/>
        </p:nvPicPr>
        <p:blipFill>
          <a:blip r:embed="rId3"/>
          <a:stretch>
            <a:fillRect/>
          </a:stretch>
        </p:blipFill>
        <p:spPr>
          <a:xfrm>
            <a:off x="2736533" y="1660184"/>
            <a:ext cx="1838639" cy="520703"/>
          </a:xfrm>
          <a:prstGeom prst="rect">
            <a:avLst/>
          </a:prstGeom>
        </p:spPr>
      </p:pic>
      <p:pic>
        <p:nvPicPr>
          <p:cNvPr id="8" name="Picture 7" descr="Twilio logo in transparent PNG and vectorized SVG formats">
            <a:extLst>
              <a:ext uri="{FF2B5EF4-FFF2-40B4-BE49-F238E27FC236}">
                <a16:creationId xmlns:a16="http://schemas.microsoft.com/office/drawing/2014/main" id="{3CD80625-8921-8432-103C-D3710C671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330" y="1424732"/>
            <a:ext cx="991608" cy="9916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B325639-90FD-EA78-5062-BFAE09CA6185}"/>
              </a:ext>
            </a:extLst>
          </p:cNvPr>
          <p:cNvPicPr>
            <a:picLocks noChangeAspect="1"/>
          </p:cNvPicPr>
          <p:nvPr/>
        </p:nvPicPr>
        <p:blipFill>
          <a:blip r:embed="rId5"/>
          <a:srcRect/>
          <a:stretch/>
        </p:blipFill>
        <p:spPr>
          <a:xfrm>
            <a:off x="6731018" y="1154954"/>
            <a:ext cx="1531159" cy="1531159"/>
          </a:xfrm>
          <a:prstGeom prst="rect">
            <a:avLst/>
          </a:prstGeom>
        </p:spPr>
      </p:pic>
      <p:pic>
        <p:nvPicPr>
          <p:cNvPr id="1026" name="Picture 2" descr="Spring Boot: The Most Notable Features You Should Know - DZone">
            <a:extLst>
              <a:ext uri="{FF2B5EF4-FFF2-40B4-BE49-F238E27FC236}">
                <a16:creationId xmlns:a16="http://schemas.microsoft.com/office/drawing/2014/main" id="{86E94848-9717-C4B3-8719-48A3A5B80F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508" y="1475670"/>
            <a:ext cx="991609" cy="88972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457EE2E4-C994-E1E3-D742-7358AA931E32}"/>
              </a:ext>
            </a:extLst>
          </p:cNvPr>
          <p:cNvGrpSpPr/>
          <p:nvPr/>
        </p:nvGrpSpPr>
        <p:grpSpPr>
          <a:xfrm>
            <a:off x="454523" y="725525"/>
            <a:ext cx="1387824" cy="364633"/>
            <a:chOff x="454523" y="725525"/>
            <a:chExt cx="1387824" cy="364633"/>
          </a:xfrm>
        </p:grpSpPr>
        <p:sp>
          <p:nvSpPr>
            <p:cNvPr id="16" name="Rectangle 7">
              <a:hlinkClick r:id="rId7" action="ppaction://hlinksldjump"/>
              <a:extLst>
                <a:ext uri="{FF2B5EF4-FFF2-40B4-BE49-F238E27FC236}">
                  <a16:creationId xmlns:a16="http://schemas.microsoft.com/office/drawing/2014/main" id="{6D47DB12-F03B-388B-5A6C-AC81A43863E4}"/>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defTabSz="685800">
                <a:spcBef>
                  <a:spcPct val="0"/>
                </a:spcBef>
                <a:buClrTx/>
                <a:defRPr/>
              </a:pPr>
              <a:r>
                <a:rPr lang="fr-FR" sz="1050" dirty="0">
                  <a:solidFill>
                    <a:schemeClr val="bg1">
                      <a:lumMod val="65000"/>
                    </a:schemeClr>
                  </a:solidFill>
                  <a:latin typeface="Josefin Sans" pitchFamily="2" charset="0"/>
                  <a:ea typeface="+mj-ea"/>
                  <a:cs typeface="Calibri" panose="020F0502020204030204" pitchFamily="34" charset="0"/>
                </a:rPr>
                <a:t>Outils</a:t>
              </a:r>
            </a:p>
          </p:txBody>
        </p:sp>
        <p:cxnSp>
          <p:nvCxnSpPr>
            <p:cNvPr id="17" name="Straight Connector 16">
              <a:extLst>
                <a:ext uri="{FF2B5EF4-FFF2-40B4-BE49-F238E27FC236}">
                  <a16:creationId xmlns:a16="http://schemas.microsoft.com/office/drawing/2014/main" id="{79BDC3BC-F7C3-0066-B0D9-B76FEF29BBF0}"/>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4B0CB99-D661-A4FC-E55D-720EE7326E41}"/>
              </a:ext>
            </a:extLst>
          </p:cNvPr>
          <p:cNvGrpSpPr/>
          <p:nvPr/>
        </p:nvGrpSpPr>
        <p:grpSpPr>
          <a:xfrm>
            <a:off x="1874841" y="725525"/>
            <a:ext cx="1387824" cy="364633"/>
            <a:chOff x="454523" y="725525"/>
            <a:chExt cx="1387824" cy="364633"/>
          </a:xfrm>
        </p:grpSpPr>
        <p:sp>
          <p:nvSpPr>
            <p:cNvPr id="20" name="Rectangle 7">
              <a:extLst>
                <a:ext uri="{FF2B5EF4-FFF2-40B4-BE49-F238E27FC236}">
                  <a16:creationId xmlns:a16="http://schemas.microsoft.com/office/drawing/2014/main" id="{A0D3AA6F-46C0-CD85-EDF8-C852CBCB10D2}"/>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lvl="0">
                <a:spcBef>
                  <a:spcPct val="0"/>
                </a:spcBef>
                <a:defRPr/>
              </a:pPr>
              <a:r>
                <a:rPr lang="fr-FR" sz="1050" b="1" dirty="0">
                  <a:latin typeface="Josefin Sans" pitchFamily="2" charset="0"/>
                  <a:ea typeface="+mj-ea"/>
                  <a:cs typeface="Calibri" panose="020F0502020204030204" pitchFamily="34" charset="0"/>
                </a:rPr>
                <a:t>Technologies</a:t>
              </a:r>
            </a:p>
          </p:txBody>
        </p:sp>
        <p:cxnSp>
          <p:nvCxnSpPr>
            <p:cNvPr id="22" name="Straight Connector 21">
              <a:extLst>
                <a:ext uri="{FF2B5EF4-FFF2-40B4-BE49-F238E27FC236}">
                  <a16:creationId xmlns:a16="http://schemas.microsoft.com/office/drawing/2014/main" id="{90CCDE83-2C6F-8064-AD38-A6D785D42808}"/>
                </a:ext>
              </a:extLst>
            </p:cNvPr>
            <p:cNvCxnSpPr>
              <a:cxnSpLocks/>
            </p:cNvCxnSpPr>
            <p:nvPr/>
          </p:nvCxnSpPr>
          <p:spPr>
            <a:xfrm>
              <a:off x="454523" y="1090158"/>
              <a:ext cx="138782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0DF9B7D-A7EB-E3CF-3B57-5CB2DEF4195F}"/>
              </a:ext>
            </a:extLst>
          </p:cNvPr>
          <p:cNvPicPr>
            <a:picLocks noChangeAspect="1"/>
          </p:cNvPicPr>
          <p:nvPr/>
        </p:nvPicPr>
        <p:blipFill>
          <a:blip r:embed="rId8"/>
          <a:srcRect/>
          <a:stretch/>
        </p:blipFill>
        <p:spPr>
          <a:xfrm>
            <a:off x="1270879" y="2942431"/>
            <a:ext cx="1352657" cy="1413400"/>
          </a:xfrm>
          <a:prstGeom prst="rect">
            <a:avLst/>
          </a:prstGeom>
        </p:spPr>
      </p:pic>
      <p:pic>
        <p:nvPicPr>
          <p:cNvPr id="3" name="Picture 10">
            <a:extLst>
              <a:ext uri="{FF2B5EF4-FFF2-40B4-BE49-F238E27FC236}">
                <a16:creationId xmlns:a16="http://schemas.microsoft.com/office/drawing/2014/main" id="{F2BBDC1E-C1E6-9612-2DC8-F70522FED2C0}"/>
              </a:ext>
            </a:extLst>
          </p:cNvPr>
          <p:cNvPicPr>
            <a:picLocks noChangeAspect="1" noChangeArrowheads="1"/>
          </p:cNvPicPr>
          <p:nvPr/>
        </p:nvPicPr>
        <p:blipFill>
          <a:blip r:embed="rId9"/>
          <a:srcRect/>
          <a:stretch/>
        </p:blipFill>
        <p:spPr bwMode="auto">
          <a:xfrm>
            <a:off x="3901170" y="3010586"/>
            <a:ext cx="1179979" cy="11799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LangChain and LLMs: An Overview of the Framework and Its  Applications">
            <a:extLst>
              <a:ext uri="{FF2B5EF4-FFF2-40B4-BE49-F238E27FC236}">
                <a16:creationId xmlns:a16="http://schemas.microsoft.com/office/drawing/2014/main" id="{65A1FDEF-0DAC-15CB-6768-A03853EF4EF9}"/>
              </a:ext>
            </a:extLst>
          </p:cNvPr>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5924370" y="3010586"/>
            <a:ext cx="2337807" cy="13455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Google Shape;439;p50">
            <a:extLst>
              <a:ext uri="{FF2B5EF4-FFF2-40B4-BE49-F238E27FC236}">
                <a16:creationId xmlns:a16="http://schemas.microsoft.com/office/drawing/2014/main" id="{1E4E9B6C-2B08-5B7F-43FB-87AF088388C7}"/>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6" name="Group 5">
            <a:extLst>
              <a:ext uri="{FF2B5EF4-FFF2-40B4-BE49-F238E27FC236}">
                <a16:creationId xmlns:a16="http://schemas.microsoft.com/office/drawing/2014/main" id="{7AB0BA88-714F-D7E8-E64A-6A737F4C9D46}"/>
              </a:ext>
            </a:extLst>
          </p:cNvPr>
          <p:cNvGrpSpPr/>
          <p:nvPr/>
        </p:nvGrpSpPr>
        <p:grpSpPr>
          <a:xfrm>
            <a:off x="1998158" y="317615"/>
            <a:ext cx="1976097" cy="298489"/>
            <a:chOff x="2273551" y="317615"/>
            <a:chExt cx="1976097" cy="298489"/>
          </a:xfrm>
        </p:grpSpPr>
        <p:sp>
          <p:nvSpPr>
            <p:cNvPr id="9" name="Google Shape;446;p50">
              <a:extLst>
                <a:ext uri="{FF2B5EF4-FFF2-40B4-BE49-F238E27FC236}">
                  <a16:creationId xmlns:a16="http://schemas.microsoft.com/office/drawing/2014/main" id="{6C9C05B0-3B68-728F-697C-8A6B86CA19C9}"/>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BFBFBF"/>
                  </a:solidFill>
                  <a:latin typeface="Josefin Sans" pitchFamily="2" charset="0"/>
                  <a:ea typeface="+mj-ea"/>
                  <a:cs typeface="Calibri" panose="020F0502020204030204" pitchFamily="34" charset="0"/>
                </a:rPr>
                <a:t>Conception et Modélisation</a:t>
              </a:r>
            </a:p>
          </p:txBody>
        </p:sp>
        <p:sp>
          <p:nvSpPr>
            <p:cNvPr id="11" name="Google Shape;447;p50">
              <a:hlinkClick r:id="rId11" action="ppaction://hlinksldjump"/>
              <a:extLst>
                <a:ext uri="{FF2B5EF4-FFF2-40B4-BE49-F238E27FC236}">
                  <a16:creationId xmlns:a16="http://schemas.microsoft.com/office/drawing/2014/main" id="{F61D3EA5-42E1-8F4F-0DEC-B233AC865C8D}"/>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12" name="Group 11">
            <a:extLst>
              <a:ext uri="{FF2B5EF4-FFF2-40B4-BE49-F238E27FC236}">
                <a16:creationId xmlns:a16="http://schemas.microsoft.com/office/drawing/2014/main" id="{A34E15EF-001F-7741-1EA0-B40FB15F0D91}"/>
              </a:ext>
            </a:extLst>
          </p:cNvPr>
          <p:cNvGrpSpPr/>
          <p:nvPr/>
        </p:nvGrpSpPr>
        <p:grpSpPr>
          <a:xfrm>
            <a:off x="3896313" y="317615"/>
            <a:ext cx="1976097" cy="298489"/>
            <a:chOff x="4289236" y="317615"/>
            <a:chExt cx="1976097" cy="298489"/>
          </a:xfrm>
        </p:grpSpPr>
        <p:sp>
          <p:nvSpPr>
            <p:cNvPr id="13" name="Google Shape;446;p50">
              <a:extLst>
                <a:ext uri="{FF2B5EF4-FFF2-40B4-BE49-F238E27FC236}">
                  <a16:creationId xmlns:a16="http://schemas.microsoft.com/office/drawing/2014/main" id="{C29CBEE2-9BEA-3B5F-8F56-B62A4D90B82F}"/>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Outils et environnements de travail</a:t>
              </a:r>
            </a:p>
          </p:txBody>
        </p:sp>
        <p:sp>
          <p:nvSpPr>
            <p:cNvPr id="15" name="Google Shape;447;p50">
              <a:hlinkClick r:id="rId12" action="ppaction://hlinksldjump"/>
              <a:extLst>
                <a:ext uri="{FF2B5EF4-FFF2-40B4-BE49-F238E27FC236}">
                  <a16:creationId xmlns:a16="http://schemas.microsoft.com/office/drawing/2014/main" id="{555C182A-892A-D3A9-1CDC-D3F81AD14ED8}"/>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18" name="Group 17">
            <a:extLst>
              <a:ext uri="{FF2B5EF4-FFF2-40B4-BE49-F238E27FC236}">
                <a16:creationId xmlns:a16="http://schemas.microsoft.com/office/drawing/2014/main" id="{91B47BBC-D2B4-92F4-BF22-D6DD64923624}"/>
              </a:ext>
            </a:extLst>
          </p:cNvPr>
          <p:cNvGrpSpPr/>
          <p:nvPr/>
        </p:nvGrpSpPr>
        <p:grpSpPr>
          <a:xfrm>
            <a:off x="5794468" y="317615"/>
            <a:ext cx="1689000" cy="298489"/>
            <a:chOff x="6265333" y="317615"/>
            <a:chExt cx="1689000" cy="298489"/>
          </a:xfrm>
        </p:grpSpPr>
        <p:sp>
          <p:nvSpPr>
            <p:cNvPr id="21" name="Google Shape;446;p50">
              <a:extLst>
                <a:ext uri="{FF2B5EF4-FFF2-40B4-BE49-F238E27FC236}">
                  <a16:creationId xmlns:a16="http://schemas.microsoft.com/office/drawing/2014/main" id="{5EC7F8A7-22A1-5CBC-BED9-3BA6E46399FD}"/>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23" name="Google Shape;447;p50">
              <a:hlinkClick r:id="rId13" action="ppaction://hlinksldjump"/>
              <a:extLst>
                <a:ext uri="{FF2B5EF4-FFF2-40B4-BE49-F238E27FC236}">
                  <a16:creationId xmlns:a16="http://schemas.microsoft.com/office/drawing/2014/main" id="{098C2DA2-24A5-CB05-2360-32CB5FB9F214}"/>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24" name="Group 23">
            <a:extLst>
              <a:ext uri="{FF2B5EF4-FFF2-40B4-BE49-F238E27FC236}">
                <a16:creationId xmlns:a16="http://schemas.microsoft.com/office/drawing/2014/main" id="{32949228-5A27-C593-FBEA-0D2B56931DED}"/>
              </a:ext>
            </a:extLst>
          </p:cNvPr>
          <p:cNvGrpSpPr/>
          <p:nvPr/>
        </p:nvGrpSpPr>
        <p:grpSpPr>
          <a:xfrm>
            <a:off x="7405526" y="317615"/>
            <a:ext cx="1689000" cy="298489"/>
            <a:chOff x="7569414" y="317615"/>
            <a:chExt cx="1689000" cy="298489"/>
          </a:xfrm>
        </p:grpSpPr>
        <p:sp>
          <p:nvSpPr>
            <p:cNvPr id="25" name="Google Shape;446;p50">
              <a:extLst>
                <a:ext uri="{FF2B5EF4-FFF2-40B4-BE49-F238E27FC236}">
                  <a16:creationId xmlns:a16="http://schemas.microsoft.com/office/drawing/2014/main" id="{3E14790D-39E2-6F8F-D9C1-B6DCBA6F3CBF}"/>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26" name="Google Shape;447;p50">
              <a:hlinkClick r:id="rId14" action="ppaction://hlinksldjump"/>
              <a:extLst>
                <a:ext uri="{FF2B5EF4-FFF2-40B4-BE49-F238E27FC236}">
                  <a16:creationId xmlns:a16="http://schemas.microsoft.com/office/drawing/2014/main" id="{21605B09-C151-5C40-4319-914AA7FFF600}"/>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7" name="Group 26">
            <a:extLst>
              <a:ext uri="{FF2B5EF4-FFF2-40B4-BE49-F238E27FC236}">
                <a16:creationId xmlns:a16="http://schemas.microsoft.com/office/drawing/2014/main" id="{AFE1E012-0E60-4FFF-FCE3-1599AB2E96E1}"/>
              </a:ext>
            </a:extLst>
          </p:cNvPr>
          <p:cNvGrpSpPr/>
          <p:nvPr/>
        </p:nvGrpSpPr>
        <p:grpSpPr>
          <a:xfrm>
            <a:off x="387100" y="317615"/>
            <a:ext cx="1689000" cy="298489"/>
            <a:chOff x="2273551" y="317615"/>
            <a:chExt cx="1689000" cy="298489"/>
          </a:xfrm>
        </p:grpSpPr>
        <p:sp>
          <p:nvSpPr>
            <p:cNvPr id="31" name="Google Shape;446;p50">
              <a:extLst>
                <a:ext uri="{FF2B5EF4-FFF2-40B4-BE49-F238E27FC236}">
                  <a16:creationId xmlns:a16="http://schemas.microsoft.com/office/drawing/2014/main" id="{92FA24FF-3B80-E731-46C9-D426B76EB22B}"/>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40" name="Google Shape;447;p50">
              <a:hlinkClick r:id="rId15" action="ppaction://hlinksldjump"/>
              <a:extLst>
                <a:ext uri="{FF2B5EF4-FFF2-40B4-BE49-F238E27FC236}">
                  <a16:creationId xmlns:a16="http://schemas.microsoft.com/office/drawing/2014/main" id="{E615770C-19B0-6DF7-B8AA-EBEE783BF952}"/>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spTree>
    <p:extLst>
      <p:ext uri="{BB962C8B-B14F-4D97-AF65-F5344CB8AC3E}">
        <p14:creationId xmlns:p14="http://schemas.microsoft.com/office/powerpoint/2010/main" val="572375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7" name="Picture 6">
            <a:extLst>
              <a:ext uri="{FF2B5EF4-FFF2-40B4-BE49-F238E27FC236}">
                <a16:creationId xmlns:a16="http://schemas.microsoft.com/office/drawing/2014/main" id="{F14D79DB-3802-5F98-E1D5-FF8011CC506F}"/>
              </a:ext>
            </a:extLst>
          </p:cNvPr>
          <p:cNvPicPr>
            <a:picLocks noChangeAspect="1"/>
          </p:cNvPicPr>
          <p:nvPr/>
        </p:nvPicPr>
        <p:blipFill>
          <a:blip r:embed="rId3"/>
          <a:stretch>
            <a:fillRect/>
          </a:stretch>
        </p:blipFill>
        <p:spPr>
          <a:xfrm>
            <a:off x="2736533" y="1660184"/>
            <a:ext cx="1838639" cy="520703"/>
          </a:xfrm>
          <a:prstGeom prst="rect">
            <a:avLst/>
          </a:prstGeom>
        </p:spPr>
      </p:pic>
      <p:pic>
        <p:nvPicPr>
          <p:cNvPr id="8" name="Picture 7" descr="Twilio logo in transparent PNG and vectorized SVG formats">
            <a:extLst>
              <a:ext uri="{FF2B5EF4-FFF2-40B4-BE49-F238E27FC236}">
                <a16:creationId xmlns:a16="http://schemas.microsoft.com/office/drawing/2014/main" id="{3CD80625-8921-8432-103C-D3710C671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330" y="1424732"/>
            <a:ext cx="991608" cy="9916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B325639-90FD-EA78-5062-BFAE09CA6185}"/>
              </a:ext>
            </a:extLst>
          </p:cNvPr>
          <p:cNvPicPr>
            <a:picLocks noChangeAspect="1"/>
          </p:cNvPicPr>
          <p:nvPr/>
        </p:nvPicPr>
        <p:blipFill>
          <a:blip r:embed="rId5"/>
          <a:srcRect/>
          <a:stretch/>
        </p:blipFill>
        <p:spPr>
          <a:xfrm>
            <a:off x="6731018" y="1154954"/>
            <a:ext cx="1531159" cy="1531159"/>
          </a:xfrm>
          <a:prstGeom prst="rect">
            <a:avLst/>
          </a:prstGeom>
        </p:spPr>
      </p:pic>
      <p:pic>
        <p:nvPicPr>
          <p:cNvPr id="1026" name="Picture 2" descr="Spring Boot: The Most Notable Features You Should Know - DZone">
            <a:extLst>
              <a:ext uri="{FF2B5EF4-FFF2-40B4-BE49-F238E27FC236}">
                <a16:creationId xmlns:a16="http://schemas.microsoft.com/office/drawing/2014/main" id="{86E94848-9717-C4B3-8719-48A3A5B80F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9508" y="1475670"/>
            <a:ext cx="991609" cy="88972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457EE2E4-C994-E1E3-D742-7358AA931E32}"/>
              </a:ext>
            </a:extLst>
          </p:cNvPr>
          <p:cNvGrpSpPr/>
          <p:nvPr/>
        </p:nvGrpSpPr>
        <p:grpSpPr>
          <a:xfrm>
            <a:off x="454523" y="725525"/>
            <a:ext cx="1387824" cy="364633"/>
            <a:chOff x="454523" y="725525"/>
            <a:chExt cx="1387824" cy="364633"/>
          </a:xfrm>
        </p:grpSpPr>
        <p:sp>
          <p:nvSpPr>
            <p:cNvPr id="16" name="Rectangle 7">
              <a:hlinkClick r:id="rId7" action="ppaction://hlinksldjump"/>
              <a:extLst>
                <a:ext uri="{FF2B5EF4-FFF2-40B4-BE49-F238E27FC236}">
                  <a16:creationId xmlns:a16="http://schemas.microsoft.com/office/drawing/2014/main" id="{6D47DB12-F03B-388B-5A6C-AC81A43863E4}"/>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defTabSz="685800">
                <a:spcBef>
                  <a:spcPct val="0"/>
                </a:spcBef>
                <a:buClrTx/>
                <a:defRPr/>
              </a:pPr>
              <a:r>
                <a:rPr lang="fr-FR" sz="1050" dirty="0">
                  <a:solidFill>
                    <a:schemeClr val="bg1">
                      <a:lumMod val="65000"/>
                    </a:schemeClr>
                  </a:solidFill>
                  <a:latin typeface="Josefin Sans" pitchFamily="2" charset="0"/>
                  <a:ea typeface="+mj-ea"/>
                  <a:cs typeface="Calibri" panose="020F0502020204030204" pitchFamily="34" charset="0"/>
                </a:rPr>
                <a:t>Outils</a:t>
              </a:r>
            </a:p>
          </p:txBody>
        </p:sp>
        <p:cxnSp>
          <p:nvCxnSpPr>
            <p:cNvPr id="17" name="Straight Connector 16">
              <a:extLst>
                <a:ext uri="{FF2B5EF4-FFF2-40B4-BE49-F238E27FC236}">
                  <a16:creationId xmlns:a16="http://schemas.microsoft.com/office/drawing/2014/main" id="{79BDC3BC-F7C3-0066-B0D9-B76FEF29BBF0}"/>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4B0CB99-D661-A4FC-E55D-720EE7326E41}"/>
              </a:ext>
            </a:extLst>
          </p:cNvPr>
          <p:cNvGrpSpPr/>
          <p:nvPr/>
        </p:nvGrpSpPr>
        <p:grpSpPr>
          <a:xfrm>
            <a:off x="1874841" y="725525"/>
            <a:ext cx="1387824" cy="364633"/>
            <a:chOff x="454523" y="725525"/>
            <a:chExt cx="1387824" cy="364633"/>
          </a:xfrm>
        </p:grpSpPr>
        <p:sp>
          <p:nvSpPr>
            <p:cNvPr id="20" name="Rectangle 7">
              <a:extLst>
                <a:ext uri="{FF2B5EF4-FFF2-40B4-BE49-F238E27FC236}">
                  <a16:creationId xmlns:a16="http://schemas.microsoft.com/office/drawing/2014/main" id="{A0D3AA6F-46C0-CD85-EDF8-C852CBCB10D2}"/>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lvl="0">
                <a:spcBef>
                  <a:spcPct val="0"/>
                </a:spcBef>
                <a:defRPr/>
              </a:pPr>
              <a:r>
                <a:rPr lang="fr-FR" sz="1050" b="1" dirty="0">
                  <a:latin typeface="Josefin Sans" pitchFamily="2" charset="0"/>
                  <a:ea typeface="+mj-ea"/>
                  <a:cs typeface="Calibri" panose="020F0502020204030204" pitchFamily="34" charset="0"/>
                </a:rPr>
                <a:t>Technologies</a:t>
              </a:r>
            </a:p>
          </p:txBody>
        </p:sp>
        <p:cxnSp>
          <p:nvCxnSpPr>
            <p:cNvPr id="22" name="Straight Connector 21">
              <a:extLst>
                <a:ext uri="{FF2B5EF4-FFF2-40B4-BE49-F238E27FC236}">
                  <a16:creationId xmlns:a16="http://schemas.microsoft.com/office/drawing/2014/main" id="{90CCDE83-2C6F-8064-AD38-A6D785D42808}"/>
                </a:ext>
              </a:extLst>
            </p:cNvPr>
            <p:cNvCxnSpPr>
              <a:cxnSpLocks/>
            </p:cNvCxnSpPr>
            <p:nvPr/>
          </p:nvCxnSpPr>
          <p:spPr>
            <a:xfrm>
              <a:off x="454523" y="1090158"/>
              <a:ext cx="138782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0DF9B7D-A7EB-E3CF-3B57-5CB2DEF4195F}"/>
              </a:ext>
            </a:extLst>
          </p:cNvPr>
          <p:cNvPicPr>
            <a:picLocks noChangeAspect="1"/>
          </p:cNvPicPr>
          <p:nvPr/>
        </p:nvPicPr>
        <p:blipFill>
          <a:blip r:embed="rId8"/>
          <a:srcRect/>
          <a:stretch/>
        </p:blipFill>
        <p:spPr>
          <a:xfrm>
            <a:off x="1270879" y="2942431"/>
            <a:ext cx="1352657" cy="1413400"/>
          </a:xfrm>
          <a:prstGeom prst="rect">
            <a:avLst/>
          </a:prstGeom>
        </p:spPr>
      </p:pic>
      <p:pic>
        <p:nvPicPr>
          <p:cNvPr id="3" name="Picture 10">
            <a:extLst>
              <a:ext uri="{FF2B5EF4-FFF2-40B4-BE49-F238E27FC236}">
                <a16:creationId xmlns:a16="http://schemas.microsoft.com/office/drawing/2014/main" id="{F2BBDC1E-C1E6-9612-2DC8-F70522FED2C0}"/>
              </a:ext>
            </a:extLst>
          </p:cNvPr>
          <p:cNvPicPr>
            <a:picLocks noChangeAspect="1" noChangeArrowheads="1"/>
          </p:cNvPicPr>
          <p:nvPr/>
        </p:nvPicPr>
        <p:blipFill>
          <a:blip r:embed="rId9"/>
          <a:srcRect/>
          <a:stretch/>
        </p:blipFill>
        <p:spPr bwMode="auto">
          <a:xfrm>
            <a:off x="3901170" y="3010586"/>
            <a:ext cx="1179979" cy="11799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w to Use LangChain and LLMs: An Overview of the Framework and Its  Applications">
            <a:extLst>
              <a:ext uri="{FF2B5EF4-FFF2-40B4-BE49-F238E27FC236}">
                <a16:creationId xmlns:a16="http://schemas.microsoft.com/office/drawing/2014/main" id="{65A1FDEF-0DAC-15CB-6768-A03853EF4E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4370" y="3010586"/>
            <a:ext cx="2337807" cy="134555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Google Shape;439;p50">
            <a:extLst>
              <a:ext uri="{FF2B5EF4-FFF2-40B4-BE49-F238E27FC236}">
                <a16:creationId xmlns:a16="http://schemas.microsoft.com/office/drawing/2014/main" id="{657FA0E1-A4DD-E867-24FD-3D369BEDAF82}"/>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6" name="Group 5">
            <a:extLst>
              <a:ext uri="{FF2B5EF4-FFF2-40B4-BE49-F238E27FC236}">
                <a16:creationId xmlns:a16="http://schemas.microsoft.com/office/drawing/2014/main" id="{8BCF1C1E-1A39-9787-A9C7-7EA5A8566EAB}"/>
              </a:ext>
            </a:extLst>
          </p:cNvPr>
          <p:cNvGrpSpPr/>
          <p:nvPr/>
        </p:nvGrpSpPr>
        <p:grpSpPr>
          <a:xfrm>
            <a:off x="1998158" y="317615"/>
            <a:ext cx="1976097" cy="298489"/>
            <a:chOff x="2273551" y="317615"/>
            <a:chExt cx="1976097" cy="298489"/>
          </a:xfrm>
        </p:grpSpPr>
        <p:sp>
          <p:nvSpPr>
            <p:cNvPr id="9" name="Google Shape;446;p50">
              <a:extLst>
                <a:ext uri="{FF2B5EF4-FFF2-40B4-BE49-F238E27FC236}">
                  <a16:creationId xmlns:a16="http://schemas.microsoft.com/office/drawing/2014/main" id="{EF2514EB-271F-0AD2-4AFB-6909F5F43004}"/>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BFBFBF"/>
                  </a:solidFill>
                  <a:latin typeface="Josefin Sans" pitchFamily="2" charset="0"/>
                  <a:ea typeface="+mj-ea"/>
                  <a:cs typeface="Calibri" panose="020F0502020204030204" pitchFamily="34" charset="0"/>
                </a:rPr>
                <a:t>Conception et Modélisation</a:t>
              </a:r>
            </a:p>
          </p:txBody>
        </p:sp>
        <p:sp>
          <p:nvSpPr>
            <p:cNvPr id="11" name="Google Shape;447;p50">
              <a:hlinkClick r:id="rId11" action="ppaction://hlinksldjump"/>
              <a:extLst>
                <a:ext uri="{FF2B5EF4-FFF2-40B4-BE49-F238E27FC236}">
                  <a16:creationId xmlns:a16="http://schemas.microsoft.com/office/drawing/2014/main" id="{41FBFB97-8F64-4753-42A1-CDE46E797CEE}"/>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12" name="Group 11">
            <a:extLst>
              <a:ext uri="{FF2B5EF4-FFF2-40B4-BE49-F238E27FC236}">
                <a16:creationId xmlns:a16="http://schemas.microsoft.com/office/drawing/2014/main" id="{A1C52F50-5804-DF15-600B-6096208C1628}"/>
              </a:ext>
            </a:extLst>
          </p:cNvPr>
          <p:cNvGrpSpPr/>
          <p:nvPr/>
        </p:nvGrpSpPr>
        <p:grpSpPr>
          <a:xfrm>
            <a:off x="3896313" y="317615"/>
            <a:ext cx="1976097" cy="298489"/>
            <a:chOff x="4289236" y="317615"/>
            <a:chExt cx="1976097" cy="298489"/>
          </a:xfrm>
        </p:grpSpPr>
        <p:sp>
          <p:nvSpPr>
            <p:cNvPr id="13" name="Google Shape;446;p50">
              <a:extLst>
                <a:ext uri="{FF2B5EF4-FFF2-40B4-BE49-F238E27FC236}">
                  <a16:creationId xmlns:a16="http://schemas.microsoft.com/office/drawing/2014/main" id="{3AE5F960-15CA-C0E8-68FC-03707F4A4D0A}"/>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Outils et environnements de travail</a:t>
              </a:r>
            </a:p>
          </p:txBody>
        </p:sp>
        <p:sp>
          <p:nvSpPr>
            <p:cNvPr id="15" name="Google Shape;447;p50">
              <a:hlinkClick r:id="rId12" action="ppaction://hlinksldjump"/>
              <a:extLst>
                <a:ext uri="{FF2B5EF4-FFF2-40B4-BE49-F238E27FC236}">
                  <a16:creationId xmlns:a16="http://schemas.microsoft.com/office/drawing/2014/main" id="{E1FBB288-99A5-A4DE-CD54-05E2E308B8AD}"/>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18" name="Group 17">
            <a:extLst>
              <a:ext uri="{FF2B5EF4-FFF2-40B4-BE49-F238E27FC236}">
                <a16:creationId xmlns:a16="http://schemas.microsoft.com/office/drawing/2014/main" id="{59CE14C7-10DB-8DDD-F9C4-2370464AE3D6}"/>
              </a:ext>
            </a:extLst>
          </p:cNvPr>
          <p:cNvGrpSpPr/>
          <p:nvPr/>
        </p:nvGrpSpPr>
        <p:grpSpPr>
          <a:xfrm>
            <a:off x="5794468" y="317615"/>
            <a:ext cx="1689000" cy="298489"/>
            <a:chOff x="6265333" y="317615"/>
            <a:chExt cx="1689000" cy="298489"/>
          </a:xfrm>
        </p:grpSpPr>
        <p:sp>
          <p:nvSpPr>
            <p:cNvPr id="21" name="Google Shape;446;p50">
              <a:extLst>
                <a:ext uri="{FF2B5EF4-FFF2-40B4-BE49-F238E27FC236}">
                  <a16:creationId xmlns:a16="http://schemas.microsoft.com/office/drawing/2014/main" id="{63E1F773-0952-249D-1EB7-1DF8F04D17F6}"/>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23" name="Google Shape;447;p50">
              <a:hlinkClick r:id="rId13" action="ppaction://hlinksldjump"/>
              <a:extLst>
                <a:ext uri="{FF2B5EF4-FFF2-40B4-BE49-F238E27FC236}">
                  <a16:creationId xmlns:a16="http://schemas.microsoft.com/office/drawing/2014/main" id="{08AEBA7E-F8D3-AA57-7105-F578FEFCFF4A}"/>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24" name="Group 23">
            <a:extLst>
              <a:ext uri="{FF2B5EF4-FFF2-40B4-BE49-F238E27FC236}">
                <a16:creationId xmlns:a16="http://schemas.microsoft.com/office/drawing/2014/main" id="{B6829FE6-B763-B1A6-EDB4-5C26BD4664CF}"/>
              </a:ext>
            </a:extLst>
          </p:cNvPr>
          <p:cNvGrpSpPr/>
          <p:nvPr/>
        </p:nvGrpSpPr>
        <p:grpSpPr>
          <a:xfrm>
            <a:off x="7405526" y="317615"/>
            <a:ext cx="1689000" cy="298489"/>
            <a:chOff x="7569414" y="317615"/>
            <a:chExt cx="1689000" cy="298489"/>
          </a:xfrm>
        </p:grpSpPr>
        <p:sp>
          <p:nvSpPr>
            <p:cNvPr id="25" name="Google Shape;446;p50">
              <a:extLst>
                <a:ext uri="{FF2B5EF4-FFF2-40B4-BE49-F238E27FC236}">
                  <a16:creationId xmlns:a16="http://schemas.microsoft.com/office/drawing/2014/main" id="{BFCEB72E-42F1-9E40-ABB9-2B368E4E2574}"/>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26" name="Google Shape;447;p50">
              <a:hlinkClick r:id="rId14" action="ppaction://hlinksldjump"/>
              <a:extLst>
                <a:ext uri="{FF2B5EF4-FFF2-40B4-BE49-F238E27FC236}">
                  <a16:creationId xmlns:a16="http://schemas.microsoft.com/office/drawing/2014/main" id="{8E33F001-A15D-B38B-426D-DA1D23BB1E91}"/>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7" name="Group 26">
            <a:extLst>
              <a:ext uri="{FF2B5EF4-FFF2-40B4-BE49-F238E27FC236}">
                <a16:creationId xmlns:a16="http://schemas.microsoft.com/office/drawing/2014/main" id="{BDE6C170-9F01-613B-E536-00762649A0DA}"/>
              </a:ext>
            </a:extLst>
          </p:cNvPr>
          <p:cNvGrpSpPr/>
          <p:nvPr/>
        </p:nvGrpSpPr>
        <p:grpSpPr>
          <a:xfrm>
            <a:off x="387100" y="317615"/>
            <a:ext cx="1689000" cy="298489"/>
            <a:chOff x="2273551" y="317615"/>
            <a:chExt cx="1689000" cy="298489"/>
          </a:xfrm>
        </p:grpSpPr>
        <p:sp>
          <p:nvSpPr>
            <p:cNvPr id="31" name="Google Shape;446;p50">
              <a:extLst>
                <a:ext uri="{FF2B5EF4-FFF2-40B4-BE49-F238E27FC236}">
                  <a16:creationId xmlns:a16="http://schemas.microsoft.com/office/drawing/2014/main" id="{74DD6B72-7E11-51B5-E8F1-AA14E0CCE488}"/>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40" name="Google Shape;447;p50">
              <a:hlinkClick r:id="rId15" action="ppaction://hlinksldjump"/>
              <a:extLst>
                <a:ext uri="{FF2B5EF4-FFF2-40B4-BE49-F238E27FC236}">
                  <a16:creationId xmlns:a16="http://schemas.microsoft.com/office/drawing/2014/main" id="{FBBF9C8C-2FB5-6549-5B64-8E8FAA478F1A}"/>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spTree>
    <p:extLst>
      <p:ext uri="{BB962C8B-B14F-4D97-AF65-F5344CB8AC3E}">
        <p14:creationId xmlns:p14="http://schemas.microsoft.com/office/powerpoint/2010/main" val="2488892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6" name="Google Shape;376;p46"/>
          <p:cNvSpPr txBox="1">
            <a:spLocks noGrp="1"/>
          </p:cNvSpPr>
          <p:nvPr>
            <p:ph type="title" idx="2"/>
          </p:nvPr>
        </p:nvSpPr>
        <p:spPr>
          <a:xfrm>
            <a:off x="925751" y="1640525"/>
            <a:ext cx="1724100" cy="841800"/>
          </a:xfrm>
          <a:prstGeom prst="rect">
            <a:avLst/>
          </a:prstGeom>
        </p:spPr>
        <p:txBody>
          <a:bodyPr spcFirstLastPara="1" wrap="square" lIns="91425" tIns="0" rIns="91425" bIns="91425" anchor="b" anchorCtr="0">
            <a:noAutofit/>
          </a:bodyPr>
          <a:lstStyle/>
          <a:p>
            <a:pPr marL="0" lvl="0" indent="0" algn="l" rtl="0">
              <a:spcBef>
                <a:spcPts val="0"/>
              </a:spcBef>
              <a:spcAft>
                <a:spcPts val="0"/>
              </a:spcAft>
              <a:buNone/>
            </a:pPr>
            <a:r>
              <a:rPr lang="en" dirty="0"/>
              <a:t>04</a:t>
            </a:r>
            <a:endParaRPr dirty="0"/>
          </a:p>
        </p:txBody>
      </p:sp>
      <p:sp>
        <p:nvSpPr>
          <p:cNvPr id="377" name="Google Shape;377;p46"/>
          <p:cNvSpPr txBox="1">
            <a:spLocks noGrp="1"/>
          </p:cNvSpPr>
          <p:nvPr>
            <p:ph type="title"/>
          </p:nvPr>
        </p:nvSpPr>
        <p:spPr>
          <a:xfrm>
            <a:off x="925749" y="2130662"/>
            <a:ext cx="5461195" cy="110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latin typeface="Josefin Sans" pitchFamily="2" charset="0"/>
                <a:cs typeface="Calibri" panose="020F0502020204030204" pitchFamily="34" charset="0"/>
              </a:rPr>
              <a:t>Réalisation</a:t>
            </a:r>
          </a:p>
        </p:txBody>
      </p:sp>
    </p:spTree>
    <p:extLst>
      <p:ext uri="{BB962C8B-B14F-4D97-AF65-F5344CB8AC3E}">
        <p14:creationId xmlns:p14="http://schemas.microsoft.com/office/powerpoint/2010/main" val="38653704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grpSp>
        <p:nvGrpSpPr>
          <p:cNvPr id="53" name="Group 52">
            <a:extLst>
              <a:ext uri="{FF2B5EF4-FFF2-40B4-BE49-F238E27FC236}">
                <a16:creationId xmlns:a16="http://schemas.microsoft.com/office/drawing/2014/main" id="{58190EA5-B78A-CBA0-9923-7FBC5DB98265}"/>
              </a:ext>
            </a:extLst>
          </p:cNvPr>
          <p:cNvGrpSpPr/>
          <p:nvPr/>
        </p:nvGrpSpPr>
        <p:grpSpPr>
          <a:xfrm>
            <a:off x="-508862" y="2116074"/>
            <a:ext cx="5537686" cy="2179888"/>
            <a:chOff x="1803157" y="1707196"/>
            <a:chExt cx="5537686" cy="2179888"/>
          </a:xfrm>
        </p:grpSpPr>
        <p:sp>
          <p:nvSpPr>
            <p:cNvPr id="34" name="Subtitle 30">
              <a:extLst>
                <a:ext uri="{FF2B5EF4-FFF2-40B4-BE49-F238E27FC236}">
                  <a16:creationId xmlns:a16="http://schemas.microsoft.com/office/drawing/2014/main" id="{BEEAA678-FEE2-12F9-6C34-6B989F414BF5}"/>
                </a:ext>
              </a:extLst>
            </p:cNvPr>
            <p:cNvSpPr txBox="1">
              <a:spLocks/>
            </p:cNvSpPr>
            <p:nvPr/>
          </p:nvSpPr>
          <p:spPr>
            <a:xfrm>
              <a:off x="3111500" y="3462884"/>
              <a:ext cx="3124200" cy="424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6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r>
                <a:rPr lang="en-US" dirty="0">
                  <a:solidFill>
                    <a:srgbClr val="FF6D00"/>
                  </a:solidFill>
                </a:rPr>
                <a:t>&gt; +1 (415) 523-8886</a:t>
              </a:r>
            </a:p>
          </p:txBody>
        </p:sp>
        <p:grpSp>
          <p:nvGrpSpPr>
            <p:cNvPr id="52" name="Group 51">
              <a:extLst>
                <a:ext uri="{FF2B5EF4-FFF2-40B4-BE49-F238E27FC236}">
                  <a16:creationId xmlns:a16="http://schemas.microsoft.com/office/drawing/2014/main" id="{24CB33AE-0466-CC91-8420-2E58B712C3CB}"/>
                </a:ext>
              </a:extLst>
            </p:cNvPr>
            <p:cNvGrpSpPr/>
            <p:nvPr/>
          </p:nvGrpSpPr>
          <p:grpSpPr>
            <a:xfrm>
              <a:off x="1803157" y="1707196"/>
              <a:ext cx="5537686" cy="1926650"/>
              <a:chOff x="1803157" y="1707196"/>
              <a:chExt cx="5537686" cy="1926650"/>
            </a:xfrm>
          </p:grpSpPr>
          <p:sp>
            <p:nvSpPr>
              <p:cNvPr id="35" name="Subtitle 30">
                <a:extLst>
                  <a:ext uri="{FF2B5EF4-FFF2-40B4-BE49-F238E27FC236}">
                    <a16:creationId xmlns:a16="http://schemas.microsoft.com/office/drawing/2014/main" id="{8259915D-7CD3-33B3-C7C5-21490E3A9F23}"/>
                  </a:ext>
                </a:extLst>
              </p:cNvPr>
              <p:cNvSpPr txBox="1">
                <a:spLocks/>
              </p:cNvSpPr>
              <p:nvPr/>
            </p:nvSpPr>
            <p:spPr>
              <a:xfrm>
                <a:off x="1803157" y="2881946"/>
                <a:ext cx="5537686" cy="75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6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ctr"/>
                <a:r>
                  <a:rPr lang="en-US" sz="2000" b="1" dirty="0">
                    <a:solidFill>
                      <a:srgbClr val="FF6D00"/>
                    </a:solidFill>
                  </a:rPr>
                  <a:t>join forty-too</a:t>
                </a:r>
              </a:p>
            </p:txBody>
          </p:sp>
          <p:pic>
            <p:nvPicPr>
              <p:cNvPr id="36" name="Picture 2" descr="Twilio logo in transparent PNG and vectorized SVG formats">
                <a:extLst>
                  <a:ext uri="{FF2B5EF4-FFF2-40B4-BE49-F238E27FC236}">
                    <a16:creationId xmlns:a16="http://schemas.microsoft.com/office/drawing/2014/main" id="{E9C5A340-43AA-B398-7F4D-B6243455E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4625" y="1707196"/>
                <a:ext cx="1174750" cy="117475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 name="Group 6">
            <a:extLst>
              <a:ext uri="{FF2B5EF4-FFF2-40B4-BE49-F238E27FC236}">
                <a16:creationId xmlns:a16="http://schemas.microsoft.com/office/drawing/2014/main" id="{57D97121-03F9-0744-9447-F47DC29B01F5}"/>
              </a:ext>
            </a:extLst>
          </p:cNvPr>
          <p:cNvGrpSpPr/>
          <p:nvPr/>
        </p:nvGrpSpPr>
        <p:grpSpPr>
          <a:xfrm>
            <a:off x="454523" y="725525"/>
            <a:ext cx="1262765" cy="364633"/>
            <a:chOff x="454523" y="725525"/>
            <a:chExt cx="1262765" cy="364633"/>
          </a:xfrm>
        </p:grpSpPr>
        <p:sp>
          <p:nvSpPr>
            <p:cNvPr id="8" name="Rectangle 7">
              <a:hlinkClick r:id="rId4" action="ppaction://hlinksldjump"/>
              <a:extLst>
                <a:ext uri="{FF2B5EF4-FFF2-40B4-BE49-F238E27FC236}">
                  <a16:creationId xmlns:a16="http://schemas.microsoft.com/office/drawing/2014/main" id="{7FE2302E-F707-E5F8-34EA-0FB35762BE1A}"/>
                </a:ext>
              </a:extLst>
            </p:cNvPr>
            <p:cNvSpPr txBox="1">
              <a:spLocks noChangeArrowheads="1"/>
            </p:cNvSpPr>
            <p:nvPr/>
          </p:nvSpPr>
          <p:spPr>
            <a:xfrm>
              <a:off x="495620" y="725525"/>
              <a:ext cx="1139892" cy="306089"/>
            </a:xfrm>
            <a:prstGeom prst="rect">
              <a:avLst/>
            </a:prstGeom>
          </p:spPr>
          <p:txBody>
            <a:bodyPr vert="horz" lIns="0" tIns="0" rIns="0" bIns="0" rtlCol="0" anchor="ctr" anchorCtr="0">
              <a:noAutofit/>
            </a:bodyPr>
            <a:lstStyle/>
            <a:p>
              <a:pPr lvl="0">
                <a:spcBef>
                  <a:spcPct val="0"/>
                </a:spcBef>
                <a:defRPr/>
              </a:pPr>
              <a:r>
                <a:rPr lang="fr-FR" sz="1050" b="1" dirty="0">
                  <a:latin typeface="Josefin Sans" pitchFamily="2" charset="0"/>
                  <a:ea typeface="+mj-ea"/>
                  <a:cs typeface="Calibri" panose="020F0502020204030204" pitchFamily="34" charset="0"/>
                </a:rPr>
                <a:t>Tests et résultats</a:t>
              </a:r>
            </a:p>
          </p:txBody>
        </p:sp>
        <p:cxnSp>
          <p:nvCxnSpPr>
            <p:cNvPr id="14" name="Straight Connector 13">
              <a:extLst>
                <a:ext uri="{FF2B5EF4-FFF2-40B4-BE49-F238E27FC236}">
                  <a16:creationId xmlns:a16="http://schemas.microsoft.com/office/drawing/2014/main" id="{422A5BA1-273D-7F1F-3DB4-236EDE654A76}"/>
                </a:ext>
              </a:extLst>
            </p:cNvPr>
            <p:cNvCxnSpPr>
              <a:cxnSpLocks/>
            </p:cNvCxnSpPr>
            <p:nvPr/>
          </p:nvCxnSpPr>
          <p:spPr>
            <a:xfrm>
              <a:off x="454523" y="1090158"/>
              <a:ext cx="1262765"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cxnSp>
        <p:nvCxnSpPr>
          <p:cNvPr id="11" name="Google Shape;439;p50">
            <a:extLst>
              <a:ext uri="{FF2B5EF4-FFF2-40B4-BE49-F238E27FC236}">
                <a16:creationId xmlns:a16="http://schemas.microsoft.com/office/drawing/2014/main" id="{8F96693A-3E06-EDF3-A2EA-151A5471C00B}"/>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13" name="Group 12">
            <a:extLst>
              <a:ext uri="{FF2B5EF4-FFF2-40B4-BE49-F238E27FC236}">
                <a16:creationId xmlns:a16="http://schemas.microsoft.com/office/drawing/2014/main" id="{D23345AD-8351-CF80-AA1F-4461AC2227E7}"/>
              </a:ext>
            </a:extLst>
          </p:cNvPr>
          <p:cNvGrpSpPr/>
          <p:nvPr/>
        </p:nvGrpSpPr>
        <p:grpSpPr>
          <a:xfrm>
            <a:off x="1998158" y="317615"/>
            <a:ext cx="1976097" cy="298489"/>
            <a:chOff x="2273551" y="317615"/>
            <a:chExt cx="1976097" cy="298489"/>
          </a:xfrm>
        </p:grpSpPr>
        <p:sp>
          <p:nvSpPr>
            <p:cNvPr id="16" name="Google Shape;446;p50">
              <a:extLst>
                <a:ext uri="{FF2B5EF4-FFF2-40B4-BE49-F238E27FC236}">
                  <a16:creationId xmlns:a16="http://schemas.microsoft.com/office/drawing/2014/main" id="{0C31B21F-5C38-A667-A9A9-8FC76ECB936A}"/>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Conception et Modélisation</a:t>
              </a:r>
            </a:p>
          </p:txBody>
        </p:sp>
        <p:sp>
          <p:nvSpPr>
            <p:cNvPr id="17" name="Google Shape;447;p50">
              <a:hlinkClick r:id="rId5" action="ppaction://hlinksldjump"/>
              <a:extLst>
                <a:ext uri="{FF2B5EF4-FFF2-40B4-BE49-F238E27FC236}">
                  <a16:creationId xmlns:a16="http://schemas.microsoft.com/office/drawing/2014/main" id="{C019BD89-4329-6FF7-B0F9-1B5A06AAAE5A}"/>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19" name="Group 18">
            <a:extLst>
              <a:ext uri="{FF2B5EF4-FFF2-40B4-BE49-F238E27FC236}">
                <a16:creationId xmlns:a16="http://schemas.microsoft.com/office/drawing/2014/main" id="{2D890609-1522-5B7C-805C-F70CD50F644B}"/>
              </a:ext>
            </a:extLst>
          </p:cNvPr>
          <p:cNvGrpSpPr/>
          <p:nvPr/>
        </p:nvGrpSpPr>
        <p:grpSpPr>
          <a:xfrm>
            <a:off x="3896313" y="317615"/>
            <a:ext cx="1976097" cy="298489"/>
            <a:chOff x="4289236" y="317615"/>
            <a:chExt cx="1976097" cy="298489"/>
          </a:xfrm>
        </p:grpSpPr>
        <p:sp>
          <p:nvSpPr>
            <p:cNvPr id="20" name="Google Shape;446;p50">
              <a:extLst>
                <a:ext uri="{FF2B5EF4-FFF2-40B4-BE49-F238E27FC236}">
                  <a16:creationId xmlns:a16="http://schemas.microsoft.com/office/drawing/2014/main" id="{4306E967-B9F8-F510-B9BC-CC5CE5F02CED}"/>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22" name="Google Shape;447;p50">
              <a:hlinkClick r:id="rId6" action="ppaction://hlinksldjump"/>
              <a:extLst>
                <a:ext uri="{FF2B5EF4-FFF2-40B4-BE49-F238E27FC236}">
                  <a16:creationId xmlns:a16="http://schemas.microsoft.com/office/drawing/2014/main" id="{EEC8C23B-E83E-5A5D-D5E1-D9FEB7CA11D2}"/>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28" name="Group 27">
            <a:extLst>
              <a:ext uri="{FF2B5EF4-FFF2-40B4-BE49-F238E27FC236}">
                <a16:creationId xmlns:a16="http://schemas.microsoft.com/office/drawing/2014/main" id="{2286F3DA-2602-FBA6-DC29-98A6B5B4E869}"/>
              </a:ext>
            </a:extLst>
          </p:cNvPr>
          <p:cNvGrpSpPr/>
          <p:nvPr/>
        </p:nvGrpSpPr>
        <p:grpSpPr>
          <a:xfrm>
            <a:off x="5794468" y="317615"/>
            <a:ext cx="1689000" cy="298489"/>
            <a:chOff x="6265333" y="317615"/>
            <a:chExt cx="1689000" cy="298489"/>
          </a:xfrm>
        </p:grpSpPr>
        <p:sp>
          <p:nvSpPr>
            <p:cNvPr id="40" name="Google Shape;446;p50">
              <a:extLst>
                <a:ext uri="{FF2B5EF4-FFF2-40B4-BE49-F238E27FC236}">
                  <a16:creationId xmlns:a16="http://schemas.microsoft.com/office/drawing/2014/main" id="{7B2C620A-DAAB-189F-757A-BBBCB13B4340}"/>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41" name="Google Shape;447;p50">
              <a:hlinkClick r:id="rId7" action="ppaction://hlinksldjump"/>
              <a:extLst>
                <a:ext uri="{FF2B5EF4-FFF2-40B4-BE49-F238E27FC236}">
                  <a16:creationId xmlns:a16="http://schemas.microsoft.com/office/drawing/2014/main" id="{92AD2C8F-6D10-FFDD-4534-28CFA70D81D2}"/>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43" name="Group 42">
            <a:extLst>
              <a:ext uri="{FF2B5EF4-FFF2-40B4-BE49-F238E27FC236}">
                <a16:creationId xmlns:a16="http://schemas.microsoft.com/office/drawing/2014/main" id="{A819257F-ED99-E90C-AFFB-642C6D2E5528}"/>
              </a:ext>
            </a:extLst>
          </p:cNvPr>
          <p:cNvGrpSpPr/>
          <p:nvPr/>
        </p:nvGrpSpPr>
        <p:grpSpPr>
          <a:xfrm>
            <a:off x="7405526" y="317615"/>
            <a:ext cx="1689000" cy="298489"/>
            <a:chOff x="7569414" y="317615"/>
            <a:chExt cx="1689000" cy="298489"/>
          </a:xfrm>
        </p:grpSpPr>
        <p:sp>
          <p:nvSpPr>
            <p:cNvPr id="45" name="Google Shape;446;p50">
              <a:extLst>
                <a:ext uri="{FF2B5EF4-FFF2-40B4-BE49-F238E27FC236}">
                  <a16:creationId xmlns:a16="http://schemas.microsoft.com/office/drawing/2014/main" id="{7BA154F2-7F39-6B32-7FD2-CE39041D8043}"/>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46" name="Google Shape;447;p50">
              <a:hlinkClick r:id="rId8" action="ppaction://hlinksldjump"/>
              <a:extLst>
                <a:ext uri="{FF2B5EF4-FFF2-40B4-BE49-F238E27FC236}">
                  <a16:creationId xmlns:a16="http://schemas.microsoft.com/office/drawing/2014/main" id="{9E333ACD-8A3D-4965-A5BA-6A4DEBEE93A6}"/>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47" name="Group 46">
            <a:extLst>
              <a:ext uri="{FF2B5EF4-FFF2-40B4-BE49-F238E27FC236}">
                <a16:creationId xmlns:a16="http://schemas.microsoft.com/office/drawing/2014/main" id="{0D5AD775-2ED4-A887-773E-4ED3084E92F6}"/>
              </a:ext>
            </a:extLst>
          </p:cNvPr>
          <p:cNvGrpSpPr/>
          <p:nvPr/>
        </p:nvGrpSpPr>
        <p:grpSpPr>
          <a:xfrm>
            <a:off x="387100" y="317615"/>
            <a:ext cx="1689000" cy="298489"/>
            <a:chOff x="2273551" y="317615"/>
            <a:chExt cx="1689000" cy="298489"/>
          </a:xfrm>
        </p:grpSpPr>
        <p:sp>
          <p:nvSpPr>
            <p:cNvPr id="48" name="Google Shape;446;p50">
              <a:extLst>
                <a:ext uri="{FF2B5EF4-FFF2-40B4-BE49-F238E27FC236}">
                  <a16:creationId xmlns:a16="http://schemas.microsoft.com/office/drawing/2014/main" id="{B8D630D6-F27D-DABE-B6E6-3F69E5FE8575}"/>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49" name="Google Shape;447;p50">
              <a:hlinkClick r:id="rId9" action="ppaction://hlinksldjump"/>
              <a:extLst>
                <a:ext uri="{FF2B5EF4-FFF2-40B4-BE49-F238E27FC236}">
                  <a16:creationId xmlns:a16="http://schemas.microsoft.com/office/drawing/2014/main" id="{46261641-4ACF-8BA3-6740-66DED7011E03}"/>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pic>
        <p:nvPicPr>
          <p:cNvPr id="51" name="Picture 50" descr="A qr code with a white background&#10;&#10;Description automatically generated">
            <a:extLst>
              <a:ext uri="{FF2B5EF4-FFF2-40B4-BE49-F238E27FC236}">
                <a16:creationId xmlns:a16="http://schemas.microsoft.com/office/drawing/2014/main" id="{52C64C18-226A-C35D-05B5-80DFDD0615A6}"/>
              </a:ext>
            </a:extLst>
          </p:cNvPr>
          <p:cNvPicPr>
            <a:picLocks noChangeAspect="1"/>
          </p:cNvPicPr>
          <p:nvPr/>
        </p:nvPicPr>
        <p:blipFill>
          <a:blip r:embed="rId10"/>
          <a:stretch>
            <a:fillRect/>
          </a:stretch>
        </p:blipFill>
        <p:spPr>
          <a:xfrm>
            <a:off x="7027912" y="2187317"/>
            <a:ext cx="1389256" cy="1389256"/>
          </a:xfrm>
          <a:prstGeom prst="rect">
            <a:avLst/>
          </a:prstGeom>
        </p:spPr>
      </p:pic>
      <p:sp>
        <p:nvSpPr>
          <p:cNvPr id="55" name="TextBox 54">
            <a:extLst>
              <a:ext uri="{FF2B5EF4-FFF2-40B4-BE49-F238E27FC236}">
                <a16:creationId xmlns:a16="http://schemas.microsoft.com/office/drawing/2014/main" id="{DBABA299-DB3C-156C-888A-A88B03EFD42E}"/>
              </a:ext>
            </a:extLst>
          </p:cNvPr>
          <p:cNvSpPr txBox="1"/>
          <p:nvPr/>
        </p:nvSpPr>
        <p:spPr>
          <a:xfrm>
            <a:off x="301903" y="1576692"/>
            <a:ext cx="4824760" cy="307777"/>
          </a:xfrm>
          <a:prstGeom prst="rect">
            <a:avLst/>
          </a:prstGeom>
          <a:noFill/>
        </p:spPr>
        <p:txBody>
          <a:bodyPr wrap="square">
            <a:spAutoFit/>
          </a:bodyPr>
          <a:lstStyle/>
          <a:p>
            <a:r>
              <a:rPr lang="fr-FR" dirty="0">
                <a:solidFill>
                  <a:srgbClr val="FF6D00"/>
                </a:solidFill>
                <a:latin typeface="Josefin Sans" pitchFamily="2" charset="0"/>
                <a:ea typeface="+mj-ea"/>
                <a:cs typeface="Calibri" panose="020F0502020204030204" pitchFamily="34" charset="0"/>
                <a:sym typeface="Wingdings" panose="05000000000000000000" pitchFamily="2" charset="2"/>
              </a:rPr>
              <a:t> </a:t>
            </a:r>
            <a:r>
              <a:rPr lang="fr-FR" sz="1400" dirty="0" err="1">
                <a:solidFill>
                  <a:schemeClr val="bg1">
                    <a:lumMod val="65000"/>
                  </a:schemeClr>
                </a:solidFill>
                <a:latin typeface="Josefin Sans" pitchFamily="2" charset="0"/>
                <a:ea typeface="+mj-ea"/>
                <a:cs typeface="Calibri" panose="020F0502020204030204" pitchFamily="34" charset="0"/>
              </a:rPr>
              <a:t>Send</a:t>
            </a:r>
            <a:r>
              <a:rPr lang="fr-FR" sz="1400" dirty="0">
                <a:solidFill>
                  <a:schemeClr val="bg1">
                    <a:lumMod val="65000"/>
                  </a:schemeClr>
                </a:solidFill>
                <a:latin typeface="Josefin Sans" pitchFamily="2" charset="0"/>
                <a:ea typeface="+mj-ea"/>
                <a:cs typeface="Calibri" panose="020F0502020204030204" pitchFamily="34" charset="0"/>
              </a:rPr>
              <a:t> </a:t>
            </a:r>
            <a:r>
              <a:rPr lang="fr-FR" sz="1400" dirty="0" err="1">
                <a:solidFill>
                  <a:schemeClr val="bg1">
                    <a:lumMod val="65000"/>
                  </a:schemeClr>
                </a:solidFill>
                <a:latin typeface="Josefin Sans" pitchFamily="2" charset="0"/>
                <a:ea typeface="+mj-ea"/>
                <a:cs typeface="Calibri" panose="020F0502020204030204" pitchFamily="34" charset="0"/>
              </a:rPr>
              <a:t>this</a:t>
            </a:r>
            <a:r>
              <a:rPr lang="fr-FR" sz="1400" dirty="0">
                <a:solidFill>
                  <a:schemeClr val="bg1">
                    <a:lumMod val="65000"/>
                  </a:schemeClr>
                </a:solidFill>
                <a:latin typeface="Josefin Sans" pitchFamily="2" charset="0"/>
                <a:ea typeface="+mj-ea"/>
                <a:cs typeface="Calibri" panose="020F0502020204030204" pitchFamily="34" charset="0"/>
              </a:rPr>
              <a:t> </a:t>
            </a:r>
            <a:r>
              <a:rPr lang="fr-FR" sz="1400" dirty="0" err="1">
                <a:solidFill>
                  <a:schemeClr val="bg1">
                    <a:lumMod val="65000"/>
                  </a:schemeClr>
                </a:solidFill>
                <a:latin typeface="Josefin Sans" pitchFamily="2" charset="0"/>
                <a:ea typeface="+mj-ea"/>
                <a:cs typeface="Calibri" panose="020F0502020204030204" pitchFamily="34" charset="0"/>
              </a:rPr>
              <a:t>passphrase</a:t>
            </a:r>
            <a:r>
              <a:rPr lang="fr-FR" sz="1400" dirty="0">
                <a:solidFill>
                  <a:schemeClr val="bg1">
                    <a:lumMod val="65000"/>
                  </a:schemeClr>
                </a:solidFill>
                <a:latin typeface="Josefin Sans" pitchFamily="2" charset="0"/>
                <a:ea typeface="+mj-ea"/>
                <a:cs typeface="Calibri" panose="020F0502020204030204" pitchFamily="34" charset="0"/>
              </a:rPr>
              <a:t> to the </a:t>
            </a:r>
            <a:r>
              <a:rPr lang="fr-FR" sz="1400" dirty="0" err="1">
                <a:solidFill>
                  <a:schemeClr val="bg1">
                    <a:lumMod val="65000"/>
                  </a:schemeClr>
                </a:solidFill>
                <a:latin typeface="Josefin Sans" pitchFamily="2" charset="0"/>
                <a:ea typeface="+mj-ea"/>
                <a:cs typeface="Calibri" panose="020F0502020204030204" pitchFamily="34" charset="0"/>
              </a:rPr>
              <a:t>number</a:t>
            </a:r>
            <a:r>
              <a:rPr lang="fr-FR" sz="1400" dirty="0">
                <a:solidFill>
                  <a:schemeClr val="bg1">
                    <a:lumMod val="65000"/>
                  </a:schemeClr>
                </a:solidFill>
                <a:latin typeface="Josefin Sans" pitchFamily="2" charset="0"/>
                <a:ea typeface="+mj-ea"/>
                <a:cs typeface="Calibri" panose="020F0502020204030204" pitchFamily="34" charset="0"/>
              </a:rPr>
              <a:t> </a:t>
            </a:r>
            <a:r>
              <a:rPr lang="fr-FR" sz="1400" dirty="0" err="1">
                <a:solidFill>
                  <a:schemeClr val="bg1">
                    <a:lumMod val="65000"/>
                  </a:schemeClr>
                </a:solidFill>
                <a:latin typeface="Josefin Sans" pitchFamily="2" charset="0"/>
                <a:ea typeface="+mj-ea"/>
                <a:cs typeface="Calibri" panose="020F0502020204030204" pitchFamily="34" charset="0"/>
              </a:rPr>
              <a:t>below</a:t>
            </a:r>
            <a:endParaRPr lang="en-US" dirty="0"/>
          </a:p>
        </p:txBody>
      </p:sp>
      <p:sp>
        <p:nvSpPr>
          <p:cNvPr id="56" name="TextBox 55">
            <a:extLst>
              <a:ext uri="{FF2B5EF4-FFF2-40B4-BE49-F238E27FC236}">
                <a16:creationId xmlns:a16="http://schemas.microsoft.com/office/drawing/2014/main" id="{45E890A2-9FF1-6477-0A43-DA2EE5AB1C14}"/>
              </a:ext>
            </a:extLst>
          </p:cNvPr>
          <p:cNvSpPr txBox="1"/>
          <p:nvPr/>
        </p:nvSpPr>
        <p:spPr>
          <a:xfrm>
            <a:off x="6669821" y="1576692"/>
            <a:ext cx="1899873" cy="307777"/>
          </a:xfrm>
          <a:prstGeom prst="rect">
            <a:avLst/>
          </a:prstGeom>
          <a:noFill/>
        </p:spPr>
        <p:txBody>
          <a:bodyPr wrap="square">
            <a:spAutoFit/>
          </a:bodyPr>
          <a:lstStyle/>
          <a:p>
            <a:r>
              <a:rPr lang="fr-FR" dirty="0">
                <a:solidFill>
                  <a:srgbClr val="FF6D00"/>
                </a:solidFill>
                <a:latin typeface="Josefin Sans" pitchFamily="2" charset="0"/>
                <a:ea typeface="+mj-ea"/>
                <a:cs typeface="Calibri" panose="020F0502020204030204" pitchFamily="34" charset="0"/>
                <a:sym typeface="Wingdings" panose="05000000000000000000" pitchFamily="2" charset="2"/>
              </a:rPr>
              <a:t> </a:t>
            </a:r>
            <a:r>
              <a:rPr lang="fr-FR" sz="1400" dirty="0">
                <a:solidFill>
                  <a:schemeClr val="bg1">
                    <a:lumMod val="65000"/>
                  </a:schemeClr>
                </a:solidFill>
                <a:latin typeface="Josefin Sans" pitchFamily="2" charset="0"/>
                <a:ea typeface="+mj-ea"/>
                <a:cs typeface="Calibri" panose="020F0502020204030204" pitchFamily="34" charset="0"/>
              </a:rPr>
              <a:t>Scan </a:t>
            </a:r>
            <a:r>
              <a:rPr lang="fr-FR" sz="1400" dirty="0" err="1">
                <a:solidFill>
                  <a:schemeClr val="bg1">
                    <a:lumMod val="65000"/>
                  </a:schemeClr>
                </a:solidFill>
                <a:latin typeface="Josefin Sans" pitchFamily="2" charset="0"/>
                <a:ea typeface="+mj-ea"/>
                <a:cs typeface="Calibri" panose="020F0502020204030204" pitchFamily="34" charset="0"/>
              </a:rPr>
              <a:t>this</a:t>
            </a:r>
            <a:r>
              <a:rPr lang="fr-FR" sz="1400" dirty="0">
                <a:solidFill>
                  <a:schemeClr val="bg1">
                    <a:lumMod val="65000"/>
                  </a:schemeClr>
                </a:solidFill>
                <a:latin typeface="Josefin Sans" pitchFamily="2" charset="0"/>
                <a:ea typeface="+mj-ea"/>
                <a:cs typeface="Calibri" panose="020F0502020204030204" pitchFamily="34" charset="0"/>
              </a:rPr>
              <a:t> QR code</a:t>
            </a:r>
            <a:endParaRPr lang="en-US" dirty="0"/>
          </a:p>
        </p:txBody>
      </p:sp>
      <p:sp>
        <p:nvSpPr>
          <p:cNvPr id="57" name="TextBox 56">
            <a:extLst>
              <a:ext uri="{FF2B5EF4-FFF2-40B4-BE49-F238E27FC236}">
                <a16:creationId xmlns:a16="http://schemas.microsoft.com/office/drawing/2014/main" id="{0E0385AC-BD45-8DC7-FD0B-A10234C0D76E}"/>
              </a:ext>
            </a:extLst>
          </p:cNvPr>
          <p:cNvSpPr txBox="1"/>
          <p:nvPr/>
        </p:nvSpPr>
        <p:spPr>
          <a:xfrm>
            <a:off x="3466802" y="2675269"/>
            <a:ext cx="2561566" cy="369332"/>
          </a:xfrm>
          <a:prstGeom prst="rect">
            <a:avLst/>
          </a:prstGeom>
          <a:noFill/>
        </p:spPr>
        <p:txBody>
          <a:bodyPr wrap="square">
            <a:spAutoFit/>
          </a:bodyPr>
          <a:lstStyle/>
          <a:p>
            <a:pPr algn="ctr"/>
            <a:r>
              <a:rPr lang="fr-FR" sz="1800" dirty="0">
                <a:solidFill>
                  <a:srgbClr val="FF6D00"/>
                </a:solidFill>
                <a:latin typeface="Josefin Sans" pitchFamily="2" charset="0"/>
                <a:ea typeface="+mj-ea"/>
                <a:cs typeface="Calibri" panose="020F0502020204030204" pitchFamily="34" charset="0"/>
                <a:sym typeface="Wingdings" panose="05000000000000000000" pitchFamily="2" charset="2"/>
              </a:rPr>
              <a:t>OR</a:t>
            </a:r>
            <a:endParaRPr lang="en-US" sz="1800" dirty="0"/>
          </a:p>
        </p:txBody>
      </p:sp>
    </p:spTree>
    <p:extLst>
      <p:ext uri="{BB962C8B-B14F-4D97-AF65-F5344CB8AC3E}">
        <p14:creationId xmlns:p14="http://schemas.microsoft.com/office/powerpoint/2010/main" val="3895436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6" name="Google Shape;376;p46"/>
          <p:cNvSpPr txBox="1">
            <a:spLocks noGrp="1"/>
          </p:cNvSpPr>
          <p:nvPr>
            <p:ph type="title" idx="2"/>
          </p:nvPr>
        </p:nvSpPr>
        <p:spPr>
          <a:xfrm>
            <a:off x="925751" y="1640525"/>
            <a:ext cx="1724100" cy="841800"/>
          </a:xfrm>
          <a:prstGeom prst="rect">
            <a:avLst/>
          </a:prstGeom>
        </p:spPr>
        <p:txBody>
          <a:bodyPr spcFirstLastPara="1" wrap="square" lIns="91425" tIns="0" rIns="91425" bIns="91425" anchor="b" anchorCtr="0">
            <a:noAutofit/>
          </a:bodyPr>
          <a:lstStyle/>
          <a:p>
            <a:pPr marL="0" lvl="0" indent="0" algn="l" rtl="0">
              <a:spcBef>
                <a:spcPts val="0"/>
              </a:spcBef>
              <a:spcAft>
                <a:spcPts val="0"/>
              </a:spcAft>
              <a:buNone/>
            </a:pPr>
            <a:r>
              <a:rPr lang="en" dirty="0"/>
              <a:t>05</a:t>
            </a:r>
            <a:endParaRPr dirty="0"/>
          </a:p>
        </p:txBody>
      </p:sp>
      <p:sp>
        <p:nvSpPr>
          <p:cNvPr id="377" name="Google Shape;377;p46"/>
          <p:cNvSpPr txBox="1">
            <a:spLocks noGrp="1"/>
          </p:cNvSpPr>
          <p:nvPr>
            <p:ph type="title"/>
          </p:nvPr>
        </p:nvSpPr>
        <p:spPr>
          <a:xfrm>
            <a:off x="925749" y="2130662"/>
            <a:ext cx="6409771" cy="110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latin typeface="Josefin Sans" pitchFamily="2" charset="0"/>
                <a:cs typeface="Calibri" panose="020F0502020204030204" pitchFamily="34" charset="0"/>
              </a:rPr>
              <a:t>Conclusion et perspectives</a:t>
            </a:r>
          </a:p>
        </p:txBody>
      </p:sp>
    </p:spTree>
    <p:extLst>
      <p:ext uri="{BB962C8B-B14F-4D97-AF65-F5344CB8AC3E}">
        <p14:creationId xmlns:p14="http://schemas.microsoft.com/office/powerpoint/2010/main" val="27136799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grpSp>
        <p:nvGrpSpPr>
          <p:cNvPr id="43" name="Group 42">
            <a:extLst>
              <a:ext uri="{FF2B5EF4-FFF2-40B4-BE49-F238E27FC236}">
                <a16:creationId xmlns:a16="http://schemas.microsoft.com/office/drawing/2014/main" id="{5385DB22-1F38-9791-F56D-5A682B1FBFDA}"/>
              </a:ext>
            </a:extLst>
          </p:cNvPr>
          <p:cNvGrpSpPr/>
          <p:nvPr/>
        </p:nvGrpSpPr>
        <p:grpSpPr>
          <a:xfrm>
            <a:off x="454523" y="725525"/>
            <a:ext cx="2125126" cy="364633"/>
            <a:chOff x="454523" y="725525"/>
            <a:chExt cx="2125126" cy="364633"/>
          </a:xfrm>
        </p:grpSpPr>
        <p:sp>
          <p:nvSpPr>
            <p:cNvPr id="40" name="Rectangle 7">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2084029" cy="306089"/>
            </a:xfrm>
            <a:prstGeom prst="rect">
              <a:avLst/>
            </a:prstGeom>
          </p:spPr>
          <p:txBody>
            <a:bodyPr vert="horz" lIns="0" tIns="0" rIns="0" bIns="0" rtlCol="0" anchor="ctr" anchorCtr="0">
              <a:normAutofit/>
            </a:bodyPr>
            <a:lstStyle/>
            <a:p>
              <a:pPr defTabSz="685800">
                <a:spcBef>
                  <a:spcPct val="0"/>
                </a:spcBef>
                <a:buClrTx/>
                <a:defRPr/>
              </a:pPr>
              <a:r>
                <a:rPr lang="fr-FR" sz="1050" b="1" kern="1200" dirty="0">
                  <a:solidFill>
                    <a:schemeClr val="tx1"/>
                  </a:solidFill>
                  <a:latin typeface="Josefin Sans" pitchFamily="2" charset="0"/>
                  <a:ea typeface="+mj-ea"/>
                  <a:cs typeface="Calibri" panose="020F0502020204030204" pitchFamily="34" charset="0"/>
                </a:rPr>
                <a:t>Conclusion et Perspectives</a:t>
              </a:r>
            </a:p>
          </p:txBody>
        </p:sp>
        <p:cxnSp>
          <p:nvCxnSpPr>
            <p:cNvPr id="41" name="Straight Connector 40">
              <a:extLst>
                <a:ext uri="{FF2B5EF4-FFF2-40B4-BE49-F238E27FC236}">
                  <a16:creationId xmlns:a16="http://schemas.microsoft.com/office/drawing/2014/main" id="{B4159B6D-C511-AFB9-94B6-6B937C202CF1}"/>
                </a:ext>
              </a:extLst>
            </p:cNvPr>
            <p:cNvCxnSpPr>
              <a:cxnSpLocks/>
            </p:cNvCxnSpPr>
            <p:nvPr/>
          </p:nvCxnSpPr>
          <p:spPr>
            <a:xfrm>
              <a:off x="454523" y="1090158"/>
              <a:ext cx="1842628"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cxnSp>
        <p:nvCxnSpPr>
          <p:cNvPr id="4" name="Google Shape;439;p50">
            <a:extLst>
              <a:ext uri="{FF2B5EF4-FFF2-40B4-BE49-F238E27FC236}">
                <a16:creationId xmlns:a16="http://schemas.microsoft.com/office/drawing/2014/main" id="{8EEFDFCC-8E80-7C4E-076F-1CCBBF603497}"/>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6" name="Group 5">
            <a:extLst>
              <a:ext uri="{FF2B5EF4-FFF2-40B4-BE49-F238E27FC236}">
                <a16:creationId xmlns:a16="http://schemas.microsoft.com/office/drawing/2014/main" id="{5F608F77-C94A-B522-84DC-338F10AF0D1A}"/>
              </a:ext>
            </a:extLst>
          </p:cNvPr>
          <p:cNvGrpSpPr/>
          <p:nvPr/>
        </p:nvGrpSpPr>
        <p:grpSpPr>
          <a:xfrm>
            <a:off x="1998158" y="317615"/>
            <a:ext cx="1976097" cy="298489"/>
            <a:chOff x="2273551" y="317615"/>
            <a:chExt cx="1976097" cy="298489"/>
          </a:xfrm>
        </p:grpSpPr>
        <p:sp>
          <p:nvSpPr>
            <p:cNvPr id="9" name="Google Shape;446;p50">
              <a:extLst>
                <a:ext uri="{FF2B5EF4-FFF2-40B4-BE49-F238E27FC236}">
                  <a16:creationId xmlns:a16="http://schemas.microsoft.com/office/drawing/2014/main" id="{F4C19E28-80B6-797B-38F8-192DD584347B}"/>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Conception et Modélisation</a:t>
              </a:r>
            </a:p>
          </p:txBody>
        </p:sp>
        <p:sp>
          <p:nvSpPr>
            <p:cNvPr id="12" name="Google Shape;447;p50">
              <a:hlinkClick r:id="rId3" action="ppaction://hlinksldjump"/>
              <a:extLst>
                <a:ext uri="{FF2B5EF4-FFF2-40B4-BE49-F238E27FC236}">
                  <a16:creationId xmlns:a16="http://schemas.microsoft.com/office/drawing/2014/main" id="{121AC635-E430-52F1-2C46-261711483721}"/>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15" name="Group 14">
            <a:extLst>
              <a:ext uri="{FF2B5EF4-FFF2-40B4-BE49-F238E27FC236}">
                <a16:creationId xmlns:a16="http://schemas.microsoft.com/office/drawing/2014/main" id="{71D2E00A-9A75-F386-36BE-BC92B0D24F32}"/>
              </a:ext>
            </a:extLst>
          </p:cNvPr>
          <p:cNvGrpSpPr/>
          <p:nvPr/>
        </p:nvGrpSpPr>
        <p:grpSpPr>
          <a:xfrm>
            <a:off x="3896313" y="317615"/>
            <a:ext cx="1976097" cy="298489"/>
            <a:chOff x="4289236" y="317615"/>
            <a:chExt cx="1976097" cy="298489"/>
          </a:xfrm>
        </p:grpSpPr>
        <p:sp>
          <p:nvSpPr>
            <p:cNvPr id="18" name="Google Shape;446;p50">
              <a:extLst>
                <a:ext uri="{FF2B5EF4-FFF2-40B4-BE49-F238E27FC236}">
                  <a16:creationId xmlns:a16="http://schemas.microsoft.com/office/drawing/2014/main" id="{C085DAAA-2BEF-CEC9-210D-E4EF727A6427}"/>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21" name="Google Shape;447;p50">
              <a:hlinkClick r:id="rId4" action="ppaction://hlinksldjump"/>
              <a:extLst>
                <a:ext uri="{FF2B5EF4-FFF2-40B4-BE49-F238E27FC236}">
                  <a16:creationId xmlns:a16="http://schemas.microsoft.com/office/drawing/2014/main" id="{E8553C6F-2D25-5FCB-8221-ED120DBC8593}"/>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23" name="Group 22">
            <a:extLst>
              <a:ext uri="{FF2B5EF4-FFF2-40B4-BE49-F238E27FC236}">
                <a16:creationId xmlns:a16="http://schemas.microsoft.com/office/drawing/2014/main" id="{6DFC2FAA-AE77-7FC2-8ECA-A8A08A40151E}"/>
              </a:ext>
            </a:extLst>
          </p:cNvPr>
          <p:cNvGrpSpPr/>
          <p:nvPr/>
        </p:nvGrpSpPr>
        <p:grpSpPr>
          <a:xfrm>
            <a:off x="5794468" y="317615"/>
            <a:ext cx="1689000" cy="298489"/>
            <a:chOff x="6265333" y="317615"/>
            <a:chExt cx="1689000" cy="298489"/>
          </a:xfrm>
        </p:grpSpPr>
        <p:sp>
          <p:nvSpPr>
            <p:cNvPr id="24" name="Google Shape;446;p50">
              <a:extLst>
                <a:ext uri="{FF2B5EF4-FFF2-40B4-BE49-F238E27FC236}">
                  <a16:creationId xmlns:a16="http://schemas.microsoft.com/office/drawing/2014/main" id="{75F98949-5DBC-C2CD-45CB-9C4377C4C3CD}"/>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25" name="Google Shape;447;p50">
              <a:hlinkClick r:id="rId5" action="ppaction://hlinksldjump"/>
              <a:extLst>
                <a:ext uri="{FF2B5EF4-FFF2-40B4-BE49-F238E27FC236}">
                  <a16:creationId xmlns:a16="http://schemas.microsoft.com/office/drawing/2014/main" id="{38F9FB01-750B-A345-3ECF-94F695EACD0E}"/>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26" name="Group 25">
            <a:extLst>
              <a:ext uri="{FF2B5EF4-FFF2-40B4-BE49-F238E27FC236}">
                <a16:creationId xmlns:a16="http://schemas.microsoft.com/office/drawing/2014/main" id="{C2252F85-AE4E-9A90-1E3E-BB7268216AD9}"/>
              </a:ext>
            </a:extLst>
          </p:cNvPr>
          <p:cNvGrpSpPr/>
          <p:nvPr/>
        </p:nvGrpSpPr>
        <p:grpSpPr>
          <a:xfrm>
            <a:off x="7405526" y="317615"/>
            <a:ext cx="1689000" cy="298489"/>
            <a:chOff x="7569414" y="317615"/>
            <a:chExt cx="1689000" cy="298489"/>
          </a:xfrm>
        </p:grpSpPr>
        <p:sp>
          <p:nvSpPr>
            <p:cNvPr id="27" name="Google Shape;446;p50">
              <a:extLst>
                <a:ext uri="{FF2B5EF4-FFF2-40B4-BE49-F238E27FC236}">
                  <a16:creationId xmlns:a16="http://schemas.microsoft.com/office/drawing/2014/main" id="{C7FA6BB2-9C91-F19F-AC50-59951CED71DF}"/>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rgbClr val="000000"/>
                  </a:solidFill>
                  <a:latin typeface="Josefin Sans" pitchFamily="2" charset="0"/>
                  <a:ea typeface="+mj-ea"/>
                  <a:cs typeface="Calibri" panose="020F0502020204030204" pitchFamily="34" charset="0"/>
                </a:rPr>
                <a:t>Conclusion et perspectives</a:t>
              </a:r>
            </a:p>
          </p:txBody>
        </p:sp>
        <p:sp>
          <p:nvSpPr>
            <p:cNvPr id="31" name="Google Shape;447;p50">
              <a:hlinkClick r:id="rId6" action="ppaction://hlinksldjump"/>
              <a:extLst>
                <a:ext uri="{FF2B5EF4-FFF2-40B4-BE49-F238E27FC236}">
                  <a16:creationId xmlns:a16="http://schemas.microsoft.com/office/drawing/2014/main" id="{7006CA60-317A-0441-7B77-8AF2B6D64507}"/>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33" name="Group 32">
            <a:extLst>
              <a:ext uri="{FF2B5EF4-FFF2-40B4-BE49-F238E27FC236}">
                <a16:creationId xmlns:a16="http://schemas.microsoft.com/office/drawing/2014/main" id="{F236B32E-2FD6-8D8C-1335-BC3BA12943AA}"/>
              </a:ext>
            </a:extLst>
          </p:cNvPr>
          <p:cNvGrpSpPr/>
          <p:nvPr/>
        </p:nvGrpSpPr>
        <p:grpSpPr>
          <a:xfrm>
            <a:off x="387100" y="317615"/>
            <a:ext cx="1689000" cy="298489"/>
            <a:chOff x="2273551" y="317615"/>
            <a:chExt cx="1689000" cy="298489"/>
          </a:xfrm>
        </p:grpSpPr>
        <p:sp>
          <p:nvSpPr>
            <p:cNvPr id="34" name="Google Shape;446;p50">
              <a:extLst>
                <a:ext uri="{FF2B5EF4-FFF2-40B4-BE49-F238E27FC236}">
                  <a16:creationId xmlns:a16="http://schemas.microsoft.com/office/drawing/2014/main" id="{6472CE95-D13C-A548-9C05-1DA5BA384886}"/>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35" name="Google Shape;447;p50">
              <a:hlinkClick r:id="rId7" action="ppaction://hlinksldjump"/>
              <a:extLst>
                <a:ext uri="{FF2B5EF4-FFF2-40B4-BE49-F238E27FC236}">
                  <a16:creationId xmlns:a16="http://schemas.microsoft.com/office/drawing/2014/main" id="{52CB4C73-0975-8503-6F86-B0A8916BBB1B}"/>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spTree>
    <p:extLst>
      <p:ext uri="{BB962C8B-B14F-4D97-AF65-F5344CB8AC3E}">
        <p14:creationId xmlns:p14="http://schemas.microsoft.com/office/powerpoint/2010/main" val="2142416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6" name="Google Shape;376;p46"/>
          <p:cNvSpPr txBox="1">
            <a:spLocks noGrp="1"/>
          </p:cNvSpPr>
          <p:nvPr>
            <p:ph type="title" idx="4294967295"/>
          </p:nvPr>
        </p:nvSpPr>
        <p:spPr>
          <a:xfrm>
            <a:off x="1182052" y="2151063"/>
            <a:ext cx="7291387" cy="841375"/>
          </a:xfrm>
          <a:prstGeom prst="rect">
            <a:avLst/>
          </a:prstGeom>
        </p:spPr>
        <p:txBody>
          <a:bodyPr spcFirstLastPara="1" wrap="square" lIns="91425" tIns="0" rIns="91425" bIns="91425" anchor="b" anchorCtr="0">
            <a:noAutofit/>
          </a:bodyPr>
          <a:lstStyle/>
          <a:p>
            <a:pPr marL="0" lvl="0" indent="0" algn="ctr" rtl="0">
              <a:spcBef>
                <a:spcPts val="0"/>
              </a:spcBef>
              <a:spcAft>
                <a:spcPts val="0"/>
              </a:spcAft>
              <a:buNone/>
            </a:pPr>
            <a:r>
              <a:rPr lang="en" sz="4000" b="1" dirty="0">
                <a:solidFill>
                  <a:srgbClr val="000000"/>
                </a:solidFill>
                <a:latin typeface="Josefin Sans" pitchFamily="2" charset="0"/>
              </a:rPr>
              <a:t>Merci pour votre attention</a:t>
            </a:r>
            <a:endParaRPr sz="4000" b="1" dirty="0">
              <a:solidFill>
                <a:srgbClr val="000000"/>
              </a:solidFill>
              <a:latin typeface="Josefin Sans" pitchFamily="2" charset="0"/>
            </a:endParaRPr>
          </a:p>
        </p:txBody>
      </p:sp>
      <p:cxnSp>
        <p:nvCxnSpPr>
          <p:cNvPr id="6" name="Google Shape;17;p3">
            <a:extLst>
              <a:ext uri="{FF2B5EF4-FFF2-40B4-BE49-F238E27FC236}">
                <a16:creationId xmlns:a16="http://schemas.microsoft.com/office/drawing/2014/main" id="{A967218D-090C-4820-6818-8CE153D5D46A}"/>
              </a:ext>
            </a:extLst>
          </p:cNvPr>
          <p:cNvCxnSpPr>
            <a:cxnSpLocks/>
          </p:cNvCxnSpPr>
          <p:nvPr/>
        </p:nvCxnSpPr>
        <p:spPr>
          <a:xfrm>
            <a:off x="1111235" y="1968636"/>
            <a:ext cx="0" cy="1206228"/>
          </a:xfrm>
          <a:prstGeom prst="straightConnector1">
            <a:avLst/>
          </a:prstGeom>
          <a:noFill/>
          <a:ln w="76200" cap="flat" cmpd="sng">
            <a:solidFill>
              <a:srgbClr val="FF6D00"/>
            </a:solidFill>
            <a:prstDash val="solid"/>
            <a:round/>
            <a:headEnd type="none" w="med" len="med"/>
            <a:tailEnd type="none" w="med" len="med"/>
          </a:ln>
        </p:spPr>
      </p:cxnSp>
    </p:spTree>
    <p:extLst>
      <p:ext uri="{BB962C8B-B14F-4D97-AF65-F5344CB8AC3E}">
        <p14:creationId xmlns:p14="http://schemas.microsoft.com/office/powerpoint/2010/main" val="558973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32BF1-2BD1-7BBB-ECA9-4736CDD8B81D}"/>
            </a:ext>
          </a:extLst>
        </p:cNvPr>
        <p:cNvGrpSpPr/>
        <p:nvPr/>
      </p:nvGrpSpPr>
      <p:grpSpPr>
        <a:xfrm>
          <a:off x="0" y="0"/>
          <a:ext cx="0" cy="0"/>
          <a:chOff x="0" y="0"/>
          <a:chExt cx="0" cy="0"/>
        </a:xfrm>
      </p:grpSpPr>
      <p:pic>
        <p:nvPicPr>
          <p:cNvPr id="5" name="Picture 2" descr="ENSA Berrechid | المدرسة الوطنية للعلوم التطبيقية برشيد - توجيه بريس  tawjihpress">
            <a:extLst>
              <a:ext uri="{FF2B5EF4-FFF2-40B4-BE49-F238E27FC236}">
                <a16:creationId xmlns:a16="http://schemas.microsoft.com/office/drawing/2014/main" id="{C9FECF67-EDAD-75E3-A7E7-27EB5E92B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255" y="63928"/>
            <a:ext cx="1241265" cy="556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lateforme de télé-enseignement – Université Hassan 1er">
            <a:extLst>
              <a:ext uri="{FF2B5EF4-FFF2-40B4-BE49-F238E27FC236}">
                <a16:creationId xmlns:a16="http://schemas.microsoft.com/office/drawing/2014/main" id="{0BAB0077-0C35-48DE-5404-C606DDD0A1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7643" y="105720"/>
            <a:ext cx="1404103" cy="4733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DA52B55-0132-3B2D-6103-C15D184D24C5}"/>
              </a:ext>
            </a:extLst>
          </p:cNvPr>
          <p:cNvPicPr>
            <a:picLocks noChangeAspect="1"/>
          </p:cNvPicPr>
          <p:nvPr/>
        </p:nvPicPr>
        <p:blipFill>
          <a:blip r:embed="rId5"/>
          <a:srcRect/>
          <a:stretch/>
        </p:blipFill>
        <p:spPr>
          <a:xfrm>
            <a:off x="3664427" y="148121"/>
            <a:ext cx="1652308" cy="388512"/>
          </a:xfrm>
          <a:prstGeom prst="rect">
            <a:avLst/>
          </a:prstGeom>
        </p:spPr>
      </p:pic>
      <p:sp>
        <p:nvSpPr>
          <p:cNvPr id="8" name="Rectangle 7">
            <a:extLst>
              <a:ext uri="{FF2B5EF4-FFF2-40B4-BE49-F238E27FC236}">
                <a16:creationId xmlns:a16="http://schemas.microsoft.com/office/drawing/2014/main" id="{475829B4-E9AA-E974-CCA4-DD1465969FB1}"/>
              </a:ext>
            </a:extLst>
          </p:cNvPr>
          <p:cNvSpPr/>
          <p:nvPr/>
        </p:nvSpPr>
        <p:spPr>
          <a:xfrm>
            <a:off x="2139268" y="622373"/>
            <a:ext cx="4865464" cy="789512"/>
          </a:xfrm>
          <a:prstGeom prst="rect">
            <a:avLst/>
          </a:prstGeom>
        </p:spPr>
        <p:txBody>
          <a:bodyPr wrap="square">
            <a:spAutoFit/>
          </a:bodyPr>
          <a:lstStyle/>
          <a:p>
            <a:pPr algn="ctr">
              <a:lnSpc>
                <a:spcPct val="150000"/>
              </a:lnSpc>
              <a:spcAft>
                <a:spcPts val="0"/>
              </a:spcAft>
            </a:pPr>
            <a:r>
              <a:rPr lang="fr-FR" sz="1050" dirty="0">
                <a:solidFill>
                  <a:srgbClr val="000000"/>
                </a:solidFill>
                <a:latin typeface="Josefin Sans" panose="020F0502020204030204" pitchFamily="2" charset="0"/>
                <a:ea typeface="Arial" panose="020B0604020202020204" pitchFamily="34" charset="0"/>
                <a:cs typeface="Calibri" panose="020F0502020204030204" pitchFamily="34" charset="0"/>
              </a:rPr>
              <a:t>Université Hassan Premier</a:t>
            </a:r>
            <a:endParaRPr lang="en-US" sz="1050" dirty="0">
              <a:latin typeface="Josefin Sans" panose="020F0502020204030204" pitchFamily="2" charset="0"/>
              <a:ea typeface="Arial" panose="020B0604020202020204" pitchFamily="34" charset="0"/>
              <a:cs typeface="Calibri" panose="020F0502020204030204" pitchFamily="34" charset="0"/>
            </a:endParaRPr>
          </a:p>
          <a:p>
            <a:pPr algn="ctr">
              <a:lnSpc>
                <a:spcPct val="150000"/>
              </a:lnSpc>
              <a:spcAft>
                <a:spcPts val="0"/>
              </a:spcAft>
            </a:pPr>
            <a:r>
              <a:rPr lang="fr-FR" sz="1050" dirty="0">
                <a:solidFill>
                  <a:srgbClr val="000000"/>
                </a:solidFill>
                <a:latin typeface="Josefin Sans" panose="020F0502020204030204" pitchFamily="2" charset="0"/>
                <a:ea typeface="Arial" panose="020B0604020202020204" pitchFamily="34" charset="0"/>
                <a:cs typeface="Calibri" panose="020F0502020204030204" pitchFamily="34" charset="0"/>
              </a:rPr>
              <a:t>École Nationale des Sciences Appliquées de Berrechid</a:t>
            </a:r>
          </a:p>
          <a:p>
            <a:pPr algn="ctr">
              <a:lnSpc>
                <a:spcPct val="150000"/>
              </a:lnSpc>
              <a:spcAft>
                <a:spcPts val="0"/>
              </a:spcAft>
            </a:pPr>
            <a:r>
              <a:rPr lang="fr-FR" sz="1050" dirty="0">
                <a:effectLst/>
                <a:latin typeface="Josefin Sans" panose="020F0502020204030204" pitchFamily="2" charset="0"/>
                <a:ea typeface="Arial" panose="020B0604020202020204" pitchFamily="34" charset="0"/>
                <a:cs typeface="Calibri" panose="020F0502020204030204" pitchFamily="34" charset="0"/>
              </a:rPr>
              <a:t>Département de Mathématique</a:t>
            </a:r>
            <a:r>
              <a:rPr lang="fr-FR" sz="1050" dirty="0">
                <a:latin typeface="Josefin Sans" panose="020F0502020204030204" pitchFamily="2" charset="0"/>
                <a:ea typeface="Arial" panose="020B0604020202020204" pitchFamily="34" charset="0"/>
                <a:cs typeface="Calibri" panose="020F0502020204030204" pitchFamily="34" charset="0"/>
              </a:rPr>
              <a:t>s et Informatique</a:t>
            </a:r>
            <a:endParaRPr lang="en-US" sz="1050" dirty="0">
              <a:effectLst/>
              <a:latin typeface="Josefin Sans" panose="020F0502020204030204" pitchFamily="2" charset="0"/>
              <a:ea typeface="Arial" panose="020B0604020202020204" pitchFamily="34" charset="0"/>
              <a:cs typeface="Calibri" panose="020F0502020204030204" pitchFamily="34" charset="0"/>
            </a:endParaRPr>
          </a:p>
        </p:txBody>
      </p:sp>
      <p:cxnSp>
        <p:nvCxnSpPr>
          <p:cNvPr id="11" name="Straight Connector 10">
            <a:extLst>
              <a:ext uri="{FF2B5EF4-FFF2-40B4-BE49-F238E27FC236}">
                <a16:creationId xmlns:a16="http://schemas.microsoft.com/office/drawing/2014/main" id="{38F8F423-D6C3-3BDE-2078-E9FABE057C22}"/>
              </a:ext>
            </a:extLst>
          </p:cNvPr>
          <p:cNvCxnSpPr>
            <a:cxnSpLocks/>
          </p:cNvCxnSpPr>
          <p:nvPr/>
        </p:nvCxnSpPr>
        <p:spPr>
          <a:xfrm>
            <a:off x="714983" y="2210745"/>
            <a:ext cx="7714034" cy="0"/>
          </a:xfrm>
          <a:prstGeom prst="line">
            <a:avLst/>
          </a:prstGeom>
          <a:ln w="38100">
            <a:solidFill>
              <a:srgbClr val="FF6D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CF4D833-3438-ECED-3764-C097FCE39599}"/>
              </a:ext>
            </a:extLst>
          </p:cNvPr>
          <p:cNvCxnSpPr>
            <a:cxnSpLocks/>
          </p:cNvCxnSpPr>
          <p:nvPr/>
        </p:nvCxnSpPr>
        <p:spPr>
          <a:xfrm>
            <a:off x="714983" y="3086235"/>
            <a:ext cx="7714034" cy="0"/>
          </a:xfrm>
          <a:prstGeom prst="line">
            <a:avLst/>
          </a:prstGeom>
          <a:ln w="38100">
            <a:solidFill>
              <a:srgbClr val="FF6D00"/>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E6B2D62A-72F4-F326-4DF9-F1956B7DA76B}"/>
              </a:ext>
            </a:extLst>
          </p:cNvPr>
          <p:cNvSpPr txBox="1">
            <a:spLocks/>
          </p:cNvSpPr>
          <p:nvPr/>
        </p:nvSpPr>
        <p:spPr>
          <a:xfrm>
            <a:off x="935591" y="2278143"/>
            <a:ext cx="7371830" cy="740695"/>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2000" b="1" dirty="0">
                <a:latin typeface="Josefin Sans" panose="020F0502020204030204" pitchFamily="2" charset="0"/>
                <a:cs typeface="Calibri" panose="020F0502020204030204" pitchFamily="34" charset="0"/>
              </a:rPr>
              <a:t>Développement d’un chatbot pour répondre aux questions la société de transport MARKOUB.MA</a:t>
            </a:r>
          </a:p>
        </p:txBody>
      </p:sp>
      <p:sp>
        <p:nvSpPr>
          <p:cNvPr id="14" name="Rectangle 13">
            <a:extLst>
              <a:ext uri="{FF2B5EF4-FFF2-40B4-BE49-F238E27FC236}">
                <a16:creationId xmlns:a16="http://schemas.microsoft.com/office/drawing/2014/main" id="{2229EA5A-1F6E-BD6F-B914-59FA59D03C36}"/>
              </a:ext>
            </a:extLst>
          </p:cNvPr>
          <p:cNvSpPr/>
          <p:nvPr/>
        </p:nvSpPr>
        <p:spPr>
          <a:xfrm>
            <a:off x="3293779" y="4860017"/>
            <a:ext cx="2393604" cy="276999"/>
          </a:xfrm>
          <a:prstGeom prst="rect">
            <a:avLst/>
          </a:prstGeom>
        </p:spPr>
        <p:txBody>
          <a:bodyPr wrap="none">
            <a:spAutoFit/>
          </a:bodyPr>
          <a:lstStyle/>
          <a:p>
            <a:pPr algn="ctr"/>
            <a:r>
              <a:rPr lang="fr-FR" sz="1200" kern="1200" dirty="0">
                <a:solidFill>
                  <a:schemeClr val="tx1"/>
                </a:solidFill>
                <a:latin typeface="Josefin Sans" panose="020F0502020204030204" pitchFamily="2" charset="0"/>
                <a:ea typeface="+mn-ea"/>
                <a:cs typeface="Calibri" panose="020F0502020204030204" pitchFamily="34" charset="0"/>
              </a:rPr>
              <a:t>Année universitaire 2023 - 2024</a:t>
            </a:r>
          </a:p>
        </p:txBody>
      </p:sp>
      <p:sp>
        <p:nvSpPr>
          <p:cNvPr id="15" name="Rectangle 14">
            <a:extLst>
              <a:ext uri="{FF2B5EF4-FFF2-40B4-BE49-F238E27FC236}">
                <a16:creationId xmlns:a16="http://schemas.microsoft.com/office/drawing/2014/main" id="{35339CCE-C871-D776-9F5B-7A91F6546DED}"/>
              </a:ext>
            </a:extLst>
          </p:cNvPr>
          <p:cNvSpPr/>
          <p:nvPr/>
        </p:nvSpPr>
        <p:spPr>
          <a:xfrm>
            <a:off x="714983" y="3251347"/>
            <a:ext cx="962123" cy="276999"/>
          </a:xfrm>
          <a:prstGeom prst="rect">
            <a:avLst/>
          </a:prstGeom>
        </p:spPr>
        <p:txBody>
          <a:bodyPr wrap="none">
            <a:spAutoFit/>
          </a:bodyPr>
          <a:lstStyle/>
          <a:p>
            <a:pPr algn="ctr"/>
            <a:r>
              <a:rPr lang="fr-FR" sz="1200" kern="1200" dirty="0">
                <a:solidFill>
                  <a:schemeClr val="tx1"/>
                </a:solidFill>
                <a:latin typeface="Josefin Sans" panose="020F0502020204030204" pitchFamily="2" charset="0"/>
                <a:ea typeface="+mn-ea"/>
                <a:cs typeface="Calibri" panose="020F0502020204030204" pitchFamily="34" charset="0"/>
              </a:rPr>
              <a:t>Réalisé par</a:t>
            </a:r>
          </a:p>
        </p:txBody>
      </p:sp>
      <p:sp>
        <p:nvSpPr>
          <p:cNvPr id="17" name="Rectangle 16">
            <a:extLst>
              <a:ext uri="{FF2B5EF4-FFF2-40B4-BE49-F238E27FC236}">
                <a16:creationId xmlns:a16="http://schemas.microsoft.com/office/drawing/2014/main" id="{81C170F9-EFD5-1ACF-8E2D-5D23C8B5AA9C}"/>
              </a:ext>
            </a:extLst>
          </p:cNvPr>
          <p:cNvSpPr/>
          <p:nvPr/>
        </p:nvSpPr>
        <p:spPr>
          <a:xfrm>
            <a:off x="5854400" y="3251346"/>
            <a:ext cx="1047082" cy="276999"/>
          </a:xfrm>
          <a:prstGeom prst="rect">
            <a:avLst/>
          </a:prstGeom>
        </p:spPr>
        <p:txBody>
          <a:bodyPr wrap="none">
            <a:spAutoFit/>
          </a:bodyPr>
          <a:lstStyle/>
          <a:p>
            <a:pPr algn="ctr"/>
            <a:r>
              <a:rPr lang="fr-FR" sz="1200" kern="1200" dirty="0">
                <a:solidFill>
                  <a:schemeClr val="tx1"/>
                </a:solidFill>
                <a:latin typeface="Josefin Sans" panose="020F0502020204030204" pitchFamily="2" charset="0"/>
                <a:ea typeface="+mn-ea"/>
                <a:cs typeface="Calibri" panose="020F0502020204030204" pitchFamily="34" charset="0"/>
              </a:rPr>
              <a:t>Encadré par</a:t>
            </a:r>
          </a:p>
        </p:txBody>
      </p:sp>
      <p:cxnSp>
        <p:nvCxnSpPr>
          <p:cNvPr id="20" name="Straight Connector 19">
            <a:extLst>
              <a:ext uri="{FF2B5EF4-FFF2-40B4-BE49-F238E27FC236}">
                <a16:creationId xmlns:a16="http://schemas.microsoft.com/office/drawing/2014/main" id="{1659B863-DD12-6F4B-CC69-D44868978221}"/>
              </a:ext>
            </a:extLst>
          </p:cNvPr>
          <p:cNvCxnSpPr>
            <a:cxnSpLocks/>
          </p:cNvCxnSpPr>
          <p:nvPr/>
        </p:nvCxnSpPr>
        <p:spPr>
          <a:xfrm>
            <a:off x="714983" y="3640105"/>
            <a:ext cx="1623688" cy="0"/>
          </a:xfrm>
          <a:prstGeom prst="line">
            <a:avLst/>
          </a:prstGeom>
          <a:ln w="38100">
            <a:solidFill>
              <a:srgbClr val="FF6D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EA6E23A-5ABA-D9CE-4104-BBA904A1C23F}"/>
              </a:ext>
            </a:extLst>
          </p:cNvPr>
          <p:cNvCxnSpPr>
            <a:cxnSpLocks/>
          </p:cNvCxnSpPr>
          <p:nvPr/>
        </p:nvCxnSpPr>
        <p:spPr>
          <a:xfrm>
            <a:off x="5883127" y="3640105"/>
            <a:ext cx="2545890" cy="0"/>
          </a:xfrm>
          <a:prstGeom prst="line">
            <a:avLst/>
          </a:prstGeom>
          <a:ln w="38100">
            <a:solidFill>
              <a:srgbClr val="FF6D0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2A43D2A-065A-A209-A14A-35319E6B2936}"/>
              </a:ext>
            </a:extLst>
          </p:cNvPr>
          <p:cNvSpPr/>
          <p:nvPr/>
        </p:nvSpPr>
        <p:spPr>
          <a:xfrm>
            <a:off x="714983" y="3751865"/>
            <a:ext cx="1553630" cy="1015663"/>
          </a:xfrm>
          <a:prstGeom prst="rect">
            <a:avLst/>
          </a:prstGeom>
        </p:spPr>
        <p:txBody>
          <a:bodyPr wrap="none">
            <a:spAutoFit/>
          </a:bodyPr>
          <a:lstStyle/>
          <a:p>
            <a:r>
              <a:rPr lang="fr-FR" sz="1200" b="1" kern="1200" dirty="0">
                <a:solidFill>
                  <a:schemeClr val="tx1"/>
                </a:solidFill>
                <a:latin typeface="Josefin Sans" panose="020F0502020204030204" pitchFamily="2" charset="0"/>
                <a:ea typeface="+mn-ea"/>
                <a:cs typeface="Calibri" panose="020F0502020204030204" pitchFamily="34" charset="0"/>
              </a:rPr>
              <a:t>Anas ANOUAR</a:t>
            </a:r>
          </a:p>
          <a:p>
            <a:r>
              <a:rPr lang="fr-FR" sz="1200" b="1" kern="1200" dirty="0">
                <a:solidFill>
                  <a:schemeClr val="tx1"/>
                </a:solidFill>
                <a:latin typeface="Josefin Sans" panose="020F0502020204030204" pitchFamily="2" charset="0"/>
                <a:ea typeface="+mn-ea"/>
                <a:cs typeface="Calibri" panose="020F0502020204030204" pitchFamily="34" charset="0"/>
              </a:rPr>
              <a:t>Ayoub KHADRANI</a:t>
            </a:r>
          </a:p>
          <a:p>
            <a:r>
              <a:rPr lang="fr-FR" sz="1200" b="1" kern="1200" dirty="0">
                <a:solidFill>
                  <a:schemeClr val="tx1"/>
                </a:solidFill>
                <a:latin typeface="Josefin Sans" panose="020F0502020204030204" pitchFamily="2" charset="0"/>
                <a:ea typeface="+mn-ea"/>
                <a:cs typeface="Calibri" panose="020F0502020204030204" pitchFamily="34" charset="0"/>
              </a:rPr>
              <a:t>Chaima DHAIBA </a:t>
            </a:r>
          </a:p>
          <a:p>
            <a:r>
              <a:rPr lang="fr-FR" sz="1200" b="1" kern="1200" dirty="0">
                <a:solidFill>
                  <a:schemeClr val="tx1"/>
                </a:solidFill>
                <a:latin typeface="Josefin Sans" panose="020F0502020204030204" pitchFamily="2" charset="0"/>
                <a:ea typeface="+mn-ea"/>
                <a:cs typeface="Calibri" panose="020F0502020204030204" pitchFamily="34" charset="0"/>
              </a:rPr>
              <a:t>Ismail HARIK</a:t>
            </a:r>
          </a:p>
          <a:p>
            <a:r>
              <a:rPr lang="fr-FR" sz="1200" b="1" kern="1200" dirty="0">
                <a:solidFill>
                  <a:schemeClr val="tx1"/>
                </a:solidFill>
                <a:latin typeface="Josefin Sans" panose="020F0502020204030204" pitchFamily="2" charset="0"/>
                <a:ea typeface="+mn-ea"/>
                <a:cs typeface="Calibri" panose="020F0502020204030204" pitchFamily="34" charset="0"/>
              </a:rPr>
              <a:t>Salma NAFFAH</a:t>
            </a:r>
          </a:p>
        </p:txBody>
      </p:sp>
      <p:sp>
        <p:nvSpPr>
          <p:cNvPr id="30" name="Rectangle 29">
            <a:extLst>
              <a:ext uri="{FF2B5EF4-FFF2-40B4-BE49-F238E27FC236}">
                <a16:creationId xmlns:a16="http://schemas.microsoft.com/office/drawing/2014/main" id="{398A58DE-7B90-CC7D-4A9A-FACB4009D2E3}"/>
              </a:ext>
            </a:extLst>
          </p:cNvPr>
          <p:cNvSpPr/>
          <p:nvPr/>
        </p:nvSpPr>
        <p:spPr>
          <a:xfrm>
            <a:off x="6005311" y="3751865"/>
            <a:ext cx="2403222" cy="276999"/>
          </a:xfrm>
          <a:prstGeom prst="rect">
            <a:avLst/>
          </a:prstGeom>
        </p:spPr>
        <p:txBody>
          <a:bodyPr wrap="none">
            <a:spAutoFit/>
          </a:bodyPr>
          <a:lstStyle/>
          <a:p>
            <a:r>
              <a:rPr lang="fr-FR" sz="1200" b="1" kern="1200" dirty="0">
                <a:solidFill>
                  <a:schemeClr val="tx1"/>
                </a:solidFill>
                <a:latin typeface="Josefin Sans" panose="020F0502020204030204" pitchFamily="2" charset="0"/>
                <a:ea typeface="+mn-ea"/>
                <a:cs typeface="Calibri" panose="020F0502020204030204" pitchFamily="34" charset="0"/>
              </a:rPr>
              <a:t>M. BOUZGARNE </a:t>
            </a:r>
            <a:r>
              <a:rPr lang="fr-FR" sz="1200" b="1" kern="1200" dirty="0" err="1">
                <a:solidFill>
                  <a:schemeClr val="tx1"/>
                </a:solidFill>
                <a:latin typeface="Josefin Sans" panose="020F0502020204030204" pitchFamily="2" charset="0"/>
                <a:ea typeface="+mn-ea"/>
                <a:cs typeface="Calibri" panose="020F0502020204030204" pitchFamily="34" charset="0"/>
              </a:rPr>
              <a:t>Itri</a:t>
            </a:r>
            <a:r>
              <a:rPr lang="fr-FR" sz="1200" b="1" kern="1200" dirty="0">
                <a:solidFill>
                  <a:schemeClr val="tx1"/>
                </a:solidFill>
                <a:latin typeface="Josefin Sans" panose="020F0502020204030204" pitchFamily="2" charset="0"/>
                <a:ea typeface="+mn-ea"/>
                <a:cs typeface="Calibri" panose="020F0502020204030204" pitchFamily="34" charset="0"/>
              </a:rPr>
              <a:t> (ENSAB)</a:t>
            </a:r>
          </a:p>
        </p:txBody>
      </p:sp>
      <p:grpSp>
        <p:nvGrpSpPr>
          <p:cNvPr id="18" name="Group 17">
            <a:extLst>
              <a:ext uri="{FF2B5EF4-FFF2-40B4-BE49-F238E27FC236}">
                <a16:creationId xmlns:a16="http://schemas.microsoft.com/office/drawing/2014/main" id="{2D384D27-2E59-ED06-0CA0-03A80108E609}"/>
              </a:ext>
            </a:extLst>
          </p:cNvPr>
          <p:cNvGrpSpPr/>
          <p:nvPr/>
        </p:nvGrpSpPr>
        <p:grpSpPr>
          <a:xfrm>
            <a:off x="3200400" y="1322765"/>
            <a:ext cx="2743200" cy="669414"/>
            <a:chOff x="3200400" y="1322765"/>
            <a:chExt cx="2743200" cy="669414"/>
          </a:xfrm>
        </p:grpSpPr>
        <p:sp>
          <p:nvSpPr>
            <p:cNvPr id="9" name="Rectangle 8">
              <a:extLst>
                <a:ext uri="{FF2B5EF4-FFF2-40B4-BE49-F238E27FC236}">
                  <a16:creationId xmlns:a16="http://schemas.microsoft.com/office/drawing/2014/main" id="{54B62305-659E-D76B-6201-586B2380D438}"/>
                </a:ext>
              </a:extLst>
            </p:cNvPr>
            <p:cNvSpPr/>
            <p:nvPr/>
          </p:nvSpPr>
          <p:spPr>
            <a:xfrm>
              <a:off x="3200400" y="1322765"/>
              <a:ext cx="2743200" cy="669414"/>
            </a:xfrm>
            <a:prstGeom prst="rect">
              <a:avLst/>
            </a:prstGeom>
          </p:spPr>
          <p:txBody>
            <a:bodyPr wrap="square">
              <a:spAutoFit/>
            </a:bodyPr>
            <a:lstStyle/>
            <a:p>
              <a:pPr algn="ctr">
                <a:lnSpc>
                  <a:spcPct val="150000"/>
                </a:lnSpc>
                <a:spcAft>
                  <a:spcPts val="0"/>
                </a:spcAft>
              </a:pPr>
              <a:r>
                <a:rPr lang="en-US" b="1" dirty="0">
                  <a:solidFill>
                    <a:srgbClr val="000000"/>
                  </a:solidFill>
                  <a:latin typeface="Josefin Sans" panose="020F0502020204030204" pitchFamily="2" charset="0"/>
                  <a:ea typeface="Arial" panose="020B0604020202020204" pitchFamily="34" charset="0"/>
                  <a:cs typeface="Calibri" panose="020F0502020204030204" pitchFamily="34" charset="0"/>
                </a:rPr>
                <a:t>    Intelligence </a:t>
              </a:r>
              <a:r>
                <a:rPr lang="en-US" b="1" dirty="0" err="1">
                  <a:solidFill>
                    <a:srgbClr val="000000"/>
                  </a:solidFill>
                  <a:latin typeface="Josefin Sans" panose="020F0502020204030204" pitchFamily="2" charset="0"/>
                  <a:ea typeface="Arial" panose="020B0604020202020204" pitchFamily="34" charset="0"/>
                  <a:cs typeface="Calibri" panose="020F0502020204030204" pitchFamily="34" charset="0"/>
                </a:rPr>
                <a:t>Artificielle</a:t>
              </a:r>
              <a:endParaRPr lang="en-US" b="1" dirty="0">
                <a:solidFill>
                  <a:srgbClr val="000000"/>
                </a:solidFill>
                <a:latin typeface="Josefin Sans" panose="020F0502020204030204" pitchFamily="2" charset="0"/>
                <a:ea typeface="Arial" panose="020B0604020202020204" pitchFamily="34" charset="0"/>
                <a:cs typeface="Calibri" panose="020F0502020204030204" pitchFamily="34" charset="0"/>
              </a:endParaRPr>
            </a:p>
            <a:p>
              <a:pPr algn="ctr">
                <a:lnSpc>
                  <a:spcPct val="150000"/>
                </a:lnSpc>
                <a:spcAft>
                  <a:spcPts val="0"/>
                </a:spcAft>
              </a:pPr>
              <a:r>
                <a:rPr lang="en-US" sz="1200" dirty="0" err="1">
                  <a:latin typeface="Josefin Sans" panose="020F0502020204030204" pitchFamily="2" charset="0"/>
                  <a:ea typeface="Arial" panose="020B0604020202020204" pitchFamily="34" charset="0"/>
                  <a:cs typeface="Calibri" panose="020F0502020204030204" pitchFamily="34" charset="0"/>
                </a:rPr>
                <a:t>Filière</a:t>
              </a:r>
              <a:r>
                <a:rPr lang="en-US" sz="1200" dirty="0">
                  <a:latin typeface="Josefin Sans" panose="020F0502020204030204" pitchFamily="2" charset="0"/>
                  <a:ea typeface="Arial" panose="020B0604020202020204" pitchFamily="34" charset="0"/>
                  <a:cs typeface="Calibri" panose="020F0502020204030204" pitchFamily="34" charset="0"/>
                </a:rPr>
                <a:t>: </a:t>
              </a:r>
              <a:r>
                <a:rPr lang="en-US" sz="1200" b="1" dirty="0" err="1">
                  <a:latin typeface="Josefin Sans" panose="020F0502020204030204" pitchFamily="2" charset="0"/>
                  <a:ea typeface="Arial" panose="020B0604020202020204" pitchFamily="34" charset="0"/>
                  <a:cs typeface="Calibri" panose="020F0502020204030204" pitchFamily="34" charset="0"/>
                </a:rPr>
                <a:t>Génie</a:t>
              </a:r>
              <a:r>
                <a:rPr lang="en-US" sz="1200" b="1" dirty="0">
                  <a:latin typeface="Josefin Sans" panose="020F0502020204030204" pitchFamily="2" charset="0"/>
                  <a:ea typeface="Arial" panose="020B0604020202020204" pitchFamily="34" charset="0"/>
                  <a:cs typeface="Calibri" panose="020F0502020204030204" pitchFamily="34" charset="0"/>
                </a:rPr>
                <a:t> Informatique</a:t>
              </a:r>
              <a:endParaRPr lang="en-US" sz="1200" b="1" dirty="0">
                <a:effectLst/>
                <a:latin typeface="Josefin Sans" panose="020F0502020204030204" pitchFamily="2" charset="0"/>
                <a:ea typeface="Arial" panose="020B060402020202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9164AA2D-7125-BC8B-B14C-BB78091E6459}"/>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401135" y="1464768"/>
              <a:ext cx="260485" cy="192108"/>
            </a:xfrm>
            <a:prstGeom prst="rect">
              <a:avLst/>
            </a:prstGeom>
          </p:spPr>
        </p:pic>
      </p:grpSp>
    </p:spTree>
    <p:extLst>
      <p:ext uri="{BB962C8B-B14F-4D97-AF65-F5344CB8AC3E}">
        <p14:creationId xmlns:p14="http://schemas.microsoft.com/office/powerpoint/2010/main" val="2795975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cxnSp>
        <p:nvCxnSpPr>
          <p:cNvPr id="5" name="Google Shape;439;p50">
            <a:extLst>
              <a:ext uri="{FF2B5EF4-FFF2-40B4-BE49-F238E27FC236}">
                <a16:creationId xmlns:a16="http://schemas.microsoft.com/office/drawing/2014/main" id="{8D950905-65A7-8FDB-EB2A-943B5596806E}"/>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22" name="Group 21">
            <a:extLst>
              <a:ext uri="{FF2B5EF4-FFF2-40B4-BE49-F238E27FC236}">
                <a16:creationId xmlns:a16="http://schemas.microsoft.com/office/drawing/2014/main" id="{5A728F6D-415C-07B3-068E-62BCCBB17F67}"/>
              </a:ext>
            </a:extLst>
          </p:cNvPr>
          <p:cNvGrpSpPr/>
          <p:nvPr/>
        </p:nvGrpSpPr>
        <p:grpSpPr>
          <a:xfrm>
            <a:off x="1998158" y="317615"/>
            <a:ext cx="1976097" cy="298489"/>
            <a:chOff x="2273551" y="317615"/>
            <a:chExt cx="1976097" cy="298489"/>
          </a:xfrm>
        </p:grpSpPr>
        <p:sp>
          <p:nvSpPr>
            <p:cNvPr id="7" name="Google Shape;446;p50">
              <a:extLst>
                <a:ext uri="{FF2B5EF4-FFF2-40B4-BE49-F238E27FC236}">
                  <a16:creationId xmlns:a16="http://schemas.microsoft.com/office/drawing/2014/main" id="{E064C56A-5348-3B6D-0F8A-F2B116ABE126}"/>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Conception et Modélisation</a:t>
              </a:r>
            </a:p>
          </p:txBody>
        </p:sp>
        <p:sp>
          <p:nvSpPr>
            <p:cNvPr id="8" name="Google Shape;447;p50">
              <a:hlinkClick r:id="rId3" action="ppaction://hlinksldjump"/>
              <a:extLst>
                <a:ext uri="{FF2B5EF4-FFF2-40B4-BE49-F238E27FC236}">
                  <a16:creationId xmlns:a16="http://schemas.microsoft.com/office/drawing/2014/main" id="{FAD20588-DEF9-99F7-B5CC-B2C8627E6A41}"/>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32" name="Group 31">
            <a:extLst>
              <a:ext uri="{FF2B5EF4-FFF2-40B4-BE49-F238E27FC236}">
                <a16:creationId xmlns:a16="http://schemas.microsoft.com/office/drawing/2014/main" id="{6E995B3B-EC93-D34D-0D02-EE9DE30855B4}"/>
              </a:ext>
            </a:extLst>
          </p:cNvPr>
          <p:cNvGrpSpPr/>
          <p:nvPr/>
        </p:nvGrpSpPr>
        <p:grpSpPr>
          <a:xfrm>
            <a:off x="3896313" y="317615"/>
            <a:ext cx="1976097" cy="298489"/>
            <a:chOff x="4289236" y="317615"/>
            <a:chExt cx="1976097" cy="298489"/>
          </a:xfrm>
        </p:grpSpPr>
        <p:sp>
          <p:nvSpPr>
            <p:cNvPr id="10" name="Google Shape;446;p50">
              <a:extLst>
                <a:ext uri="{FF2B5EF4-FFF2-40B4-BE49-F238E27FC236}">
                  <a16:creationId xmlns:a16="http://schemas.microsoft.com/office/drawing/2014/main" id="{0BC29200-97DE-4A01-1744-44248B61930A}"/>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11" name="Google Shape;447;p50">
              <a:hlinkClick r:id="rId4" action="ppaction://hlinksldjump"/>
              <a:extLst>
                <a:ext uri="{FF2B5EF4-FFF2-40B4-BE49-F238E27FC236}">
                  <a16:creationId xmlns:a16="http://schemas.microsoft.com/office/drawing/2014/main" id="{69D9D155-2FCE-A70E-C0F7-A0DD2BC71699}"/>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20" name="Group 19">
            <a:extLst>
              <a:ext uri="{FF2B5EF4-FFF2-40B4-BE49-F238E27FC236}">
                <a16:creationId xmlns:a16="http://schemas.microsoft.com/office/drawing/2014/main" id="{BE747BD0-A542-1DD5-1927-B9E332AE6661}"/>
              </a:ext>
            </a:extLst>
          </p:cNvPr>
          <p:cNvGrpSpPr/>
          <p:nvPr/>
        </p:nvGrpSpPr>
        <p:grpSpPr>
          <a:xfrm>
            <a:off x="5794468" y="317615"/>
            <a:ext cx="1689000" cy="298489"/>
            <a:chOff x="6265333" y="317615"/>
            <a:chExt cx="1689000" cy="298489"/>
          </a:xfrm>
        </p:grpSpPr>
        <p:sp>
          <p:nvSpPr>
            <p:cNvPr id="13" name="Google Shape;446;p50">
              <a:extLst>
                <a:ext uri="{FF2B5EF4-FFF2-40B4-BE49-F238E27FC236}">
                  <a16:creationId xmlns:a16="http://schemas.microsoft.com/office/drawing/2014/main" id="{91893B7B-ADB4-A7FA-888C-3EA99E490CF8}"/>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14" name="Google Shape;447;p50">
              <a:hlinkClick r:id="rId5" action="ppaction://hlinksldjump"/>
              <a:extLst>
                <a:ext uri="{FF2B5EF4-FFF2-40B4-BE49-F238E27FC236}">
                  <a16:creationId xmlns:a16="http://schemas.microsoft.com/office/drawing/2014/main" id="{324DEE4C-FC34-1079-EB1F-8980F809DE24}"/>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19" name="Group 18">
            <a:extLst>
              <a:ext uri="{FF2B5EF4-FFF2-40B4-BE49-F238E27FC236}">
                <a16:creationId xmlns:a16="http://schemas.microsoft.com/office/drawing/2014/main" id="{D2A33BD2-EEB5-C819-49B0-F61E95C6AA27}"/>
              </a:ext>
            </a:extLst>
          </p:cNvPr>
          <p:cNvGrpSpPr/>
          <p:nvPr/>
        </p:nvGrpSpPr>
        <p:grpSpPr>
          <a:xfrm>
            <a:off x="7405526" y="317615"/>
            <a:ext cx="1689000" cy="298489"/>
            <a:chOff x="7569414" y="317615"/>
            <a:chExt cx="1689000" cy="298489"/>
          </a:xfrm>
        </p:grpSpPr>
        <p:sp>
          <p:nvSpPr>
            <p:cNvPr id="16" name="Google Shape;446;p50">
              <a:extLst>
                <a:ext uri="{FF2B5EF4-FFF2-40B4-BE49-F238E27FC236}">
                  <a16:creationId xmlns:a16="http://schemas.microsoft.com/office/drawing/2014/main" id="{40BB3EC0-52F3-CC5E-6104-56FF614CF986}"/>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17" name="Google Shape;447;p50">
              <a:hlinkClick r:id="rId6" action="ppaction://hlinksldjump"/>
              <a:extLst>
                <a:ext uri="{FF2B5EF4-FFF2-40B4-BE49-F238E27FC236}">
                  <a16:creationId xmlns:a16="http://schemas.microsoft.com/office/drawing/2014/main" id="{A98EC606-3127-CC46-C0D1-88679B74AB2D}"/>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8" name="Group 27">
            <a:extLst>
              <a:ext uri="{FF2B5EF4-FFF2-40B4-BE49-F238E27FC236}">
                <a16:creationId xmlns:a16="http://schemas.microsoft.com/office/drawing/2014/main" id="{5C670190-2D28-60E1-6107-13B290A3CADE}"/>
              </a:ext>
            </a:extLst>
          </p:cNvPr>
          <p:cNvGrpSpPr/>
          <p:nvPr/>
        </p:nvGrpSpPr>
        <p:grpSpPr>
          <a:xfrm>
            <a:off x="387100" y="317615"/>
            <a:ext cx="1689000" cy="298489"/>
            <a:chOff x="2273551" y="317615"/>
            <a:chExt cx="1689000" cy="298489"/>
          </a:xfrm>
        </p:grpSpPr>
        <p:sp>
          <p:nvSpPr>
            <p:cNvPr id="29" name="Google Shape;446;p50">
              <a:extLst>
                <a:ext uri="{FF2B5EF4-FFF2-40B4-BE49-F238E27FC236}">
                  <a16:creationId xmlns:a16="http://schemas.microsoft.com/office/drawing/2014/main" id="{BD5EF816-D475-F21D-121A-19A1225CE776}"/>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latin typeface="Josefin Sans" pitchFamily="2" charset="0"/>
                  <a:cs typeface="Calibri" panose="020F0502020204030204" pitchFamily="34" charset="0"/>
                </a:rPr>
                <a:t>Contexte général du projet</a:t>
              </a:r>
            </a:p>
          </p:txBody>
        </p:sp>
        <p:sp>
          <p:nvSpPr>
            <p:cNvPr id="30" name="Google Shape;447;p50">
              <a:hlinkClick r:id="rId7" action="ppaction://hlinksldjump"/>
              <a:extLst>
                <a:ext uri="{FF2B5EF4-FFF2-40B4-BE49-F238E27FC236}">
                  <a16:creationId xmlns:a16="http://schemas.microsoft.com/office/drawing/2014/main" id="{E02EB02D-226D-6AAC-A0FC-CA994220AFEB}"/>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grpSp>
        <p:nvGrpSpPr>
          <p:cNvPr id="43" name="Group 42">
            <a:extLst>
              <a:ext uri="{FF2B5EF4-FFF2-40B4-BE49-F238E27FC236}">
                <a16:creationId xmlns:a16="http://schemas.microsoft.com/office/drawing/2014/main" id="{5385DB22-1F38-9791-F56D-5A682B1FBFDA}"/>
              </a:ext>
            </a:extLst>
          </p:cNvPr>
          <p:cNvGrpSpPr/>
          <p:nvPr/>
        </p:nvGrpSpPr>
        <p:grpSpPr>
          <a:xfrm>
            <a:off x="454523" y="725525"/>
            <a:ext cx="1387824" cy="364633"/>
            <a:chOff x="454523" y="725525"/>
            <a:chExt cx="1387824" cy="364633"/>
          </a:xfrm>
        </p:grpSpPr>
        <p:sp>
          <p:nvSpPr>
            <p:cNvPr id="40" name="Rectangle 7">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defTabSz="685800">
                <a:spcBef>
                  <a:spcPct val="0"/>
                </a:spcBef>
                <a:buClrTx/>
                <a:defRPr/>
              </a:pPr>
              <a:r>
                <a:rPr lang="fr-FR" sz="1050" b="1" kern="1200" dirty="0">
                  <a:solidFill>
                    <a:schemeClr val="tx1"/>
                  </a:solidFill>
                  <a:latin typeface="Josefin Sans" pitchFamily="2" charset="0"/>
                  <a:ea typeface="+mj-ea"/>
                  <a:cs typeface="Calibri" panose="020F0502020204030204" pitchFamily="34" charset="0"/>
                </a:rPr>
                <a:t>Introduction</a:t>
              </a:r>
            </a:p>
          </p:txBody>
        </p:sp>
        <p:cxnSp>
          <p:nvCxnSpPr>
            <p:cNvPr id="41" name="Straight Connector 40">
              <a:extLst>
                <a:ext uri="{FF2B5EF4-FFF2-40B4-BE49-F238E27FC236}">
                  <a16:creationId xmlns:a16="http://schemas.microsoft.com/office/drawing/2014/main" id="{B4159B6D-C511-AFB9-94B6-6B937C202CF1}"/>
                </a:ext>
              </a:extLst>
            </p:cNvPr>
            <p:cNvCxnSpPr>
              <a:cxnSpLocks/>
            </p:cNvCxnSpPr>
            <p:nvPr/>
          </p:nvCxnSpPr>
          <p:spPr>
            <a:xfrm>
              <a:off x="454523" y="1090158"/>
              <a:ext cx="138782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40AB551B-1A22-93DC-77E6-E8472B7B9199}"/>
              </a:ext>
            </a:extLst>
          </p:cNvPr>
          <p:cNvGrpSpPr/>
          <p:nvPr/>
        </p:nvGrpSpPr>
        <p:grpSpPr>
          <a:xfrm>
            <a:off x="1920252" y="725525"/>
            <a:ext cx="1387824" cy="364633"/>
            <a:chOff x="454523" y="725525"/>
            <a:chExt cx="1387824" cy="364633"/>
          </a:xfrm>
        </p:grpSpPr>
        <p:sp>
          <p:nvSpPr>
            <p:cNvPr id="45" name="Rectangle 7">
              <a:extLst>
                <a:ext uri="{FF2B5EF4-FFF2-40B4-BE49-F238E27FC236}">
                  <a16:creationId xmlns:a16="http://schemas.microsoft.com/office/drawing/2014/main" id="{6AB18CEB-CB7E-96D8-CB3E-11C394C00ABE}"/>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lvl="0">
                <a:spcBef>
                  <a:spcPct val="0"/>
                </a:spcBef>
                <a:defRPr/>
              </a:pPr>
              <a:r>
                <a:rPr lang="fr-FR" sz="1050" dirty="0">
                  <a:solidFill>
                    <a:schemeClr val="bg1">
                      <a:lumMod val="65000"/>
                    </a:schemeClr>
                  </a:solidFill>
                  <a:latin typeface="Josefin Sans" pitchFamily="2" charset="0"/>
                  <a:ea typeface="+mj-ea"/>
                  <a:cs typeface="Calibri" panose="020F0502020204030204" pitchFamily="34" charset="0"/>
                </a:rPr>
                <a:t>Planification</a:t>
              </a:r>
            </a:p>
          </p:txBody>
        </p:sp>
        <p:cxnSp>
          <p:nvCxnSpPr>
            <p:cNvPr id="46" name="Straight Connector 45">
              <a:extLst>
                <a:ext uri="{FF2B5EF4-FFF2-40B4-BE49-F238E27FC236}">
                  <a16:creationId xmlns:a16="http://schemas.microsoft.com/office/drawing/2014/main" id="{33713C43-F6EE-D3D4-5AEA-8EDDBAB6F83D}"/>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A5557B2-D22F-5591-AF1F-5279A0AAD056}"/>
              </a:ext>
            </a:extLst>
          </p:cNvPr>
          <p:cNvGrpSpPr/>
          <p:nvPr/>
        </p:nvGrpSpPr>
        <p:grpSpPr>
          <a:xfrm>
            <a:off x="7556114" y="725525"/>
            <a:ext cx="1387824" cy="364633"/>
            <a:chOff x="454523" y="725525"/>
            <a:chExt cx="1387824" cy="364633"/>
          </a:xfrm>
        </p:grpSpPr>
        <p:sp>
          <p:nvSpPr>
            <p:cNvPr id="57" name="Rectangle 7">
              <a:extLst>
                <a:ext uri="{FF2B5EF4-FFF2-40B4-BE49-F238E27FC236}">
                  <a16:creationId xmlns:a16="http://schemas.microsoft.com/office/drawing/2014/main" id="{33F14619-4E6E-84FC-178E-3D132BE9A65C}"/>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58" name="Straight Connector 57">
              <a:extLst>
                <a:ext uri="{FF2B5EF4-FFF2-40B4-BE49-F238E27FC236}">
                  <a16:creationId xmlns:a16="http://schemas.microsoft.com/office/drawing/2014/main" id="{E136FF36-9B0D-67D6-EBDA-C455098BFBBE}"/>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1" name="Google Shape;4230;p33">
            <a:extLst>
              <a:ext uri="{FF2B5EF4-FFF2-40B4-BE49-F238E27FC236}">
                <a16:creationId xmlns:a16="http://schemas.microsoft.com/office/drawing/2014/main" id="{A386775B-4BD1-7CC1-72F3-E0654A584CFC}"/>
              </a:ext>
            </a:extLst>
          </p:cNvPr>
          <p:cNvSpPr txBox="1"/>
          <p:nvPr/>
        </p:nvSpPr>
        <p:spPr>
          <a:xfrm flipH="1">
            <a:off x="568740" y="1683512"/>
            <a:ext cx="4834932" cy="274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algn="just">
              <a:lnSpc>
                <a:spcPct val="200000"/>
              </a:lnSpc>
              <a:buClr>
                <a:schemeClr val="accent1"/>
              </a:buClr>
              <a:buFont typeface="Webdings" panose="05030102010509060703" pitchFamily="18" charset="2"/>
              <a:buChar char=""/>
            </a:pPr>
            <a:r>
              <a:rPr lang="fr-FR" sz="1200" dirty="0">
                <a:latin typeface="Roboto"/>
                <a:ea typeface="Roboto"/>
                <a:cs typeface="Roboto"/>
                <a:sym typeface="Roboto"/>
              </a:rPr>
              <a:t>Des délais de réponse prolongés aux questions des clients.</a:t>
            </a:r>
          </a:p>
          <a:p>
            <a:pPr marL="171450" lvl="0" indent="-171450" algn="just">
              <a:lnSpc>
                <a:spcPct val="200000"/>
              </a:lnSpc>
              <a:buClr>
                <a:schemeClr val="accent1"/>
              </a:buClr>
              <a:buFont typeface="Webdings" panose="05030102010509060703" pitchFamily="18" charset="2"/>
              <a:buChar char=""/>
            </a:pPr>
            <a:r>
              <a:rPr lang="fr-FR" sz="1200" dirty="0">
                <a:latin typeface="Roboto"/>
                <a:ea typeface="Roboto"/>
                <a:cs typeface="Roboto"/>
                <a:sym typeface="Roboto"/>
              </a:rPr>
              <a:t>Une disponibilité limitée pour répondre aux questions et préoccupations des utilisateurs.</a:t>
            </a:r>
          </a:p>
          <a:p>
            <a:pPr marL="171450" lvl="0" indent="-171450" algn="just">
              <a:lnSpc>
                <a:spcPct val="200000"/>
              </a:lnSpc>
              <a:buClr>
                <a:schemeClr val="accent1"/>
              </a:buClr>
              <a:buFont typeface="Webdings" panose="05030102010509060703" pitchFamily="18" charset="2"/>
              <a:buChar char=""/>
            </a:pPr>
            <a:r>
              <a:rPr lang="fr-FR" sz="1200" dirty="0">
                <a:latin typeface="Roboto"/>
                <a:ea typeface="Roboto"/>
                <a:cs typeface="Roboto"/>
                <a:sym typeface="Roboto"/>
              </a:rPr>
              <a:t>La nécessité d'améliorer le processus de réservation traditionnel.</a:t>
            </a:r>
          </a:p>
          <a:p>
            <a:pPr marL="171450" lvl="0" indent="-171450" algn="just">
              <a:lnSpc>
                <a:spcPct val="200000"/>
              </a:lnSpc>
              <a:buClr>
                <a:schemeClr val="accent1"/>
              </a:buClr>
              <a:buFont typeface="Webdings" panose="05030102010509060703" pitchFamily="18" charset="2"/>
              <a:buChar char=""/>
            </a:pPr>
            <a:r>
              <a:rPr lang="fr-FR" sz="1200" dirty="0">
                <a:latin typeface="Roboto"/>
                <a:ea typeface="Roboto"/>
                <a:cs typeface="Roboto"/>
                <a:sym typeface="Roboto"/>
              </a:rPr>
              <a:t>Des erreurs fréquentes dans les informations fournies aux clients.</a:t>
            </a:r>
          </a:p>
          <a:p>
            <a:pPr marL="171450" lvl="0" indent="-171450" algn="just">
              <a:lnSpc>
                <a:spcPct val="200000"/>
              </a:lnSpc>
              <a:buClr>
                <a:schemeClr val="accent1"/>
              </a:buClr>
              <a:buFont typeface="Webdings" panose="05030102010509060703" pitchFamily="18" charset="2"/>
              <a:buChar char=""/>
            </a:pPr>
            <a:r>
              <a:rPr lang="fr-FR" sz="1200" dirty="0">
                <a:latin typeface="Roboto"/>
                <a:ea typeface="Roboto"/>
                <a:cs typeface="Roboto"/>
                <a:sym typeface="Roboto"/>
              </a:rPr>
              <a:t>Un processus de réservation compliqué et susceptible de générer des frustrations.</a:t>
            </a:r>
          </a:p>
        </p:txBody>
      </p:sp>
      <p:pic>
        <p:nvPicPr>
          <p:cNvPr id="1028" name="Picture 4" descr="Contacte du monde pour trouver ta problématique de recherche">
            <a:extLst>
              <a:ext uri="{FF2B5EF4-FFF2-40B4-BE49-F238E27FC236}">
                <a16:creationId xmlns:a16="http://schemas.microsoft.com/office/drawing/2014/main" id="{97022683-C44C-4AFE-BBE7-DFF3D6AAA4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3776" y="1748878"/>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717030-178E-47C4-A476-934DD8BE1AA0}"/>
              </a:ext>
            </a:extLst>
          </p:cNvPr>
          <p:cNvSpPr txBox="1"/>
          <p:nvPr/>
        </p:nvSpPr>
        <p:spPr>
          <a:xfrm>
            <a:off x="1811882" y="1379546"/>
            <a:ext cx="2061551" cy="369332"/>
          </a:xfrm>
          <a:prstGeom prst="rect">
            <a:avLst/>
          </a:prstGeom>
          <a:noFill/>
        </p:spPr>
        <p:txBody>
          <a:bodyPr wrap="square" rtlCol="0">
            <a:spAutoFit/>
          </a:bodyPr>
          <a:lstStyle/>
          <a:p>
            <a:r>
              <a:rPr lang="fr-FR" sz="1800" b="1" dirty="0">
                <a:solidFill>
                  <a:schemeClr val="accent1"/>
                </a:solidFill>
                <a:latin typeface="Roboto" panose="02000000000000000000" pitchFamily="2" charset="0"/>
                <a:ea typeface="Roboto" panose="02000000000000000000" pitchFamily="2" charset="0"/>
              </a:rPr>
              <a:t>Problématique</a:t>
            </a:r>
          </a:p>
        </p:txBody>
      </p:sp>
    </p:spTree>
    <p:extLst>
      <p:ext uri="{BB962C8B-B14F-4D97-AF65-F5344CB8AC3E}">
        <p14:creationId xmlns:p14="http://schemas.microsoft.com/office/powerpoint/2010/main" val="1835341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cxnSp>
        <p:nvCxnSpPr>
          <p:cNvPr id="5" name="Google Shape;439;p50">
            <a:extLst>
              <a:ext uri="{FF2B5EF4-FFF2-40B4-BE49-F238E27FC236}">
                <a16:creationId xmlns:a16="http://schemas.microsoft.com/office/drawing/2014/main" id="{8D950905-65A7-8FDB-EB2A-943B5596806E}"/>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22" name="Group 21">
            <a:extLst>
              <a:ext uri="{FF2B5EF4-FFF2-40B4-BE49-F238E27FC236}">
                <a16:creationId xmlns:a16="http://schemas.microsoft.com/office/drawing/2014/main" id="{5A728F6D-415C-07B3-068E-62BCCBB17F67}"/>
              </a:ext>
            </a:extLst>
          </p:cNvPr>
          <p:cNvGrpSpPr/>
          <p:nvPr/>
        </p:nvGrpSpPr>
        <p:grpSpPr>
          <a:xfrm>
            <a:off x="1998158" y="317615"/>
            <a:ext cx="1976097" cy="298489"/>
            <a:chOff x="2273551" y="317615"/>
            <a:chExt cx="1976097" cy="298489"/>
          </a:xfrm>
        </p:grpSpPr>
        <p:sp>
          <p:nvSpPr>
            <p:cNvPr id="7" name="Google Shape;446;p50">
              <a:extLst>
                <a:ext uri="{FF2B5EF4-FFF2-40B4-BE49-F238E27FC236}">
                  <a16:creationId xmlns:a16="http://schemas.microsoft.com/office/drawing/2014/main" id="{E064C56A-5348-3B6D-0F8A-F2B116ABE126}"/>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Conception et Modélisation</a:t>
              </a:r>
            </a:p>
          </p:txBody>
        </p:sp>
        <p:sp>
          <p:nvSpPr>
            <p:cNvPr id="8" name="Google Shape;447;p50">
              <a:hlinkClick r:id="rId3" action="ppaction://hlinksldjump"/>
              <a:extLst>
                <a:ext uri="{FF2B5EF4-FFF2-40B4-BE49-F238E27FC236}">
                  <a16:creationId xmlns:a16="http://schemas.microsoft.com/office/drawing/2014/main" id="{FAD20588-DEF9-99F7-B5CC-B2C8627E6A41}"/>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32" name="Group 31">
            <a:extLst>
              <a:ext uri="{FF2B5EF4-FFF2-40B4-BE49-F238E27FC236}">
                <a16:creationId xmlns:a16="http://schemas.microsoft.com/office/drawing/2014/main" id="{6E995B3B-EC93-D34D-0D02-EE9DE30855B4}"/>
              </a:ext>
            </a:extLst>
          </p:cNvPr>
          <p:cNvGrpSpPr/>
          <p:nvPr/>
        </p:nvGrpSpPr>
        <p:grpSpPr>
          <a:xfrm>
            <a:off x="3896313" y="317615"/>
            <a:ext cx="1976097" cy="298489"/>
            <a:chOff x="4289236" y="317615"/>
            <a:chExt cx="1976097" cy="298489"/>
          </a:xfrm>
        </p:grpSpPr>
        <p:sp>
          <p:nvSpPr>
            <p:cNvPr id="10" name="Google Shape;446;p50">
              <a:extLst>
                <a:ext uri="{FF2B5EF4-FFF2-40B4-BE49-F238E27FC236}">
                  <a16:creationId xmlns:a16="http://schemas.microsoft.com/office/drawing/2014/main" id="{0BC29200-97DE-4A01-1744-44248B61930A}"/>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11" name="Google Shape;447;p50">
              <a:hlinkClick r:id="rId4" action="ppaction://hlinksldjump"/>
              <a:extLst>
                <a:ext uri="{FF2B5EF4-FFF2-40B4-BE49-F238E27FC236}">
                  <a16:creationId xmlns:a16="http://schemas.microsoft.com/office/drawing/2014/main" id="{69D9D155-2FCE-A70E-C0F7-A0DD2BC71699}"/>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20" name="Group 19">
            <a:extLst>
              <a:ext uri="{FF2B5EF4-FFF2-40B4-BE49-F238E27FC236}">
                <a16:creationId xmlns:a16="http://schemas.microsoft.com/office/drawing/2014/main" id="{BE747BD0-A542-1DD5-1927-B9E332AE6661}"/>
              </a:ext>
            </a:extLst>
          </p:cNvPr>
          <p:cNvGrpSpPr/>
          <p:nvPr/>
        </p:nvGrpSpPr>
        <p:grpSpPr>
          <a:xfrm>
            <a:off x="5794468" y="317615"/>
            <a:ext cx="1689000" cy="298489"/>
            <a:chOff x="6265333" y="317615"/>
            <a:chExt cx="1689000" cy="298489"/>
          </a:xfrm>
        </p:grpSpPr>
        <p:sp>
          <p:nvSpPr>
            <p:cNvPr id="13" name="Google Shape;446;p50">
              <a:extLst>
                <a:ext uri="{FF2B5EF4-FFF2-40B4-BE49-F238E27FC236}">
                  <a16:creationId xmlns:a16="http://schemas.microsoft.com/office/drawing/2014/main" id="{91893B7B-ADB4-A7FA-888C-3EA99E490CF8}"/>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14" name="Google Shape;447;p50">
              <a:hlinkClick r:id="rId5" action="ppaction://hlinksldjump"/>
              <a:extLst>
                <a:ext uri="{FF2B5EF4-FFF2-40B4-BE49-F238E27FC236}">
                  <a16:creationId xmlns:a16="http://schemas.microsoft.com/office/drawing/2014/main" id="{324DEE4C-FC34-1079-EB1F-8980F809DE24}"/>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19" name="Group 18">
            <a:extLst>
              <a:ext uri="{FF2B5EF4-FFF2-40B4-BE49-F238E27FC236}">
                <a16:creationId xmlns:a16="http://schemas.microsoft.com/office/drawing/2014/main" id="{D2A33BD2-EEB5-C819-49B0-F61E95C6AA27}"/>
              </a:ext>
            </a:extLst>
          </p:cNvPr>
          <p:cNvGrpSpPr/>
          <p:nvPr/>
        </p:nvGrpSpPr>
        <p:grpSpPr>
          <a:xfrm>
            <a:off x="7405526" y="317615"/>
            <a:ext cx="1689000" cy="298489"/>
            <a:chOff x="7569414" y="317615"/>
            <a:chExt cx="1689000" cy="298489"/>
          </a:xfrm>
        </p:grpSpPr>
        <p:sp>
          <p:nvSpPr>
            <p:cNvPr id="16" name="Google Shape;446;p50">
              <a:extLst>
                <a:ext uri="{FF2B5EF4-FFF2-40B4-BE49-F238E27FC236}">
                  <a16:creationId xmlns:a16="http://schemas.microsoft.com/office/drawing/2014/main" id="{40BB3EC0-52F3-CC5E-6104-56FF614CF986}"/>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17" name="Google Shape;447;p50">
              <a:hlinkClick r:id="rId6" action="ppaction://hlinksldjump"/>
              <a:extLst>
                <a:ext uri="{FF2B5EF4-FFF2-40B4-BE49-F238E27FC236}">
                  <a16:creationId xmlns:a16="http://schemas.microsoft.com/office/drawing/2014/main" id="{A98EC606-3127-CC46-C0D1-88679B74AB2D}"/>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8" name="Group 27">
            <a:extLst>
              <a:ext uri="{FF2B5EF4-FFF2-40B4-BE49-F238E27FC236}">
                <a16:creationId xmlns:a16="http://schemas.microsoft.com/office/drawing/2014/main" id="{5C670190-2D28-60E1-6107-13B290A3CADE}"/>
              </a:ext>
            </a:extLst>
          </p:cNvPr>
          <p:cNvGrpSpPr/>
          <p:nvPr/>
        </p:nvGrpSpPr>
        <p:grpSpPr>
          <a:xfrm>
            <a:off x="387100" y="317615"/>
            <a:ext cx="1689000" cy="298489"/>
            <a:chOff x="2273551" y="317615"/>
            <a:chExt cx="1689000" cy="298489"/>
          </a:xfrm>
        </p:grpSpPr>
        <p:sp>
          <p:nvSpPr>
            <p:cNvPr id="29" name="Google Shape;446;p50">
              <a:extLst>
                <a:ext uri="{FF2B5EF4-FFF2-40B4-BE49-F238E27FC236}">
                  <a16:creationId xmlns:a16="http://schemas.microsoft.com/office/drawing/2014/main" id="{BD5EF816-D475-F21D-121A-19A1225CE776}"/>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latin typeface="Josefin Sans" pitchFamily="2" charset="0"/>
                  <a:cs typeface="Calibri" panose="020F0502020204030204" pitchFamily="34" charset="0"/>
                </a:rPr>
                <a:t>Contexte général du projet</a:t>
              </a:r>
            </a:p>
          </p:txBody>
        </p:sp>
        <p:sp>
          <p:nvSpPr>
            <p:cNvPr id="30" name="Google Shape;447;p50">
              <a:hlinkClick r:id="rId7" action="ppaction://hlinksldjump"/>
              <a:extLst>
                <a:ext uri="{FF2B5EF4-FFF2-40B4-BE49-F238E27FC236}">
                  <a16:creationId xmlns:a16="http://schemas.microsoft.com/office/drawing/2014/main" id="{E02EB02D-226D-6AAC-A0FC-CA994220AFEB}"/>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grpSp>
        <p:nvGrpSpPr>
          <p:cNvPr id="43" name="Group 42">
            <a:extLst>
              <a:ext uri="{FF2B5EF4-FFF2-40B4-BE49-F238E27FC236}">
                <a16:creationId xmlns:a16="http://schemas.microsoft.com/office/drawing/2014/main" id="{5385DB22-1F38-9791-F56D-5A682B1FBFDA}"/>
              </a:ext>
            </a:extLst>
          </p:cNvPr>
          <p:cNvGrpSpPr/>
          <p:nvPr/>
        </p:nvGrpSpPr>
        <p:grpSpPr>
          <a:xfrm>
            <a:off x="454523" y="725525"/>
            <a:ext cx="1387824" cy="364633"/>
            <a:chOff x="454523" y="725525"/>
            <a:chExt cx="1387824" cy="364633"/>
          </a:xfrm>
        </p:grpSpPr>
        <p:sp>
          <p:nvSpPr>
            <p:cNvPr id="40" name="Rectangle 7">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defTabSz="685800">
                <a:spcBef>
                  <a:spcPct val="0"/>
                </a:spcBef>
                <a:buClrTx/>
                <a:defRPr/>
              </a:pPr>
              <a:r>
                <a:rPr lang="fr-FR" sz="1050" b="1" kern="1200" dirty="0">
                  <a:solidFill>
                    <a:schemeClr val="tx1"/>
                  </a:solidFill>
                  <a:latin typeface="Josefin Sans" pitchFamily="2" charset="0"/>
                  <a:ea typeface="+mj-ea"/>
                  <a:cs typeface="Calibri" panose="020F0502020204030204" pitchFamily="34" charset="0"/>
                </a:rPr>
                <a:t>Introduction</a:t>
              </a:r>
            </a:p>
          </p:txBody>
        </p:sp>
        <p:cxnSp>
          <p:nvCxnSpPr>
            <p:cNvPr id="41" name="Straight Connector 40">
              <a:extLst>
                <a:ext uri="{FF2B5EF4-FFF2-40B4-BE49-F238E27FC236}">
                  <a16:creationId xmlns:a16="http://schemas.microsoft.com/office/drawing/2014/main" id="{B4159B6D-C511-AFB9-94B6-6B937C202CF1}"/>
                </a:ext>
              </a:extLst>
            </p:cNvPr>
            <p:cNvCxnSpPr>
              <a:cxnSpLocks/>
            </p:cNvCxnSpPr>
            <p:nvPr/>
          </p:nvCxnSpPr>
          <p:spPr>
            <a:xfrm>
              <a:off x="454523" y="1090158"/>
              <a:ext cx="138782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40AB551B-1A22-93DC-77E6-E8472B7B9199}"/>
              </a:ext>
            </a:extLst>
          </p:cNvPr>
          <p:cNvGrpSpPr/>
          <p:nvPr/>
        </p:nvGrpSpPr>
        <p:grpSpPr>
          <a:xfrm>
            <a:off x="1920252" y="725525"/>
            <a:ext cx="1387824" cy="364633"/>
            <a:chOff x="454523" y="725525"/>
            <a:chExt cx="1387824" cy="364633"/>
          </a:xfrm>
        </p:grpSpPr>
        <p:sp>
          <p:nvSpPr>
            <p:cNvPr id="45" name="Rectangle 7">
              <a:extLst>
                <a:ext uri="{FF2B5EF4-FFF2-40B4-BE49-F238E27FC236}">
                  <a16:creationId xmlns:a16="http://schemas.microsoft.com/office/drawing/2014/main" id="{6AB18CEB-CB7E-96D8-CB3E-11C394C00ABE}"/>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lvl="0">
                <a:spcBef>
                  <a:spcPct val="0"/>
                </a:spcBef>
                <a:defRPr/>
              </a:pPr>
              <a:r>
                <a:rPr lang="fr-FR" sz="1050" dirty="0">
                  <a:solidFill>
                    <a:schemeClr val="bg1">
                      <a:lumMod val="65000"/>
                    </a:schemeClr>
                  </a:solidFill>
                  <a:latin typeface="Josefin Sans" pitchFamily="2" charset="0"/>
                  <a:ea typeface="+mj-ea"/>
                  <a:cs typeface="Calibri" panose="020F0502020204030204" pitchFamily="34" charset="0"/>
                </a:rPr>
                <a:t>Planification</a:t>
              </a:r>
            </a:p>
          </p:txBody>
        </p:sp>
        <p:cxnSp>
          <p:nvCxnSpPr>
            <p:cNvPr id="46" name="Straight Connector 45">
              <a:extLst>
                <a:ext uri="{FF2B5EF4-FFF2-40B4-BE49-F238E27FC236}">
                  <a16:creationId xmlns:a16="http://schemas.microsoft.com/office/drawing/2014/main" id="{33713C43-F6EE-D3D4-5AEA-8EDDBAB6F83D}"/>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A5557B2-D22F-5591-AF1F-5279A0AAD056}"/>
              </a:ext>
            </a:extLst>
          </p:cNvPr>
          <p:cNvGrpSpPr/>
          <p:nvPr/>
        </p:nvGrpSpPr>
        <p:grpSpPr>
          <a:xfrm>
            <a:off x="7556114" y="725525"/>
            <a:ext cx="1387824" cy="364633"/>
            <a:chOff x="454523" y="725525"/>
            <a:chExt cx="1387824" cy="364633"/>
          </a:xfrm>
        </p:grpSpPr>
        <p:sp>
          <p:nvSpPr>
            <p:cNvPr id="57" name="Rectangle 7">
              <a:extLst>
                <a:ext uri="{FF2B5EF4-FFF2-40B4-BE49-F238E27FC236}">
                  <a16:creationId xmlns:a16="http://schemas.microsoft.com/office/drawing/2014/main" id="{33F14619-4E6E-84FC-178E-3D132BE9A65C}"/>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58" name="Straight Connector 57">
              <a:extLst>
                <a:ext uri="{FF2B5EF4-FFF2-40B4-BE49-F238E27FC236}">
                  <a16:creationId xmlns:a16="http://schemas.microsoft.com/office/drawing/2014/main" id="{E136FF36-9B0D-67D6-EBDA-C455098BFBBE}"/>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1" name="Google Shape;4230;p33">
            <a:extLst>
              <a:ext uri="{FF2B5EF4-FFF2-40B4-BE49-F238E27FC236}">
                <a16:creationId xmlns:a16="http://schemas.microsoft.com/office/drawing/2014/main" id="{A386775B-4BD1-7CC1-72F3-E0654A584CFC}"/>
              </a:ext>
            </a:extLst>
          </p:cNvPr>
          <p:cNvSpPr txBox="1"/>
          <p:nvPr/>
        </p:nvSpPr>
        <p:spPr>
          <a:xfrm flipH="1">
            <a:off x="595246" y="2032496"/>
            <a:ext cx="5016573" cy="28438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algn="just">
              <a:lnSpc>
                <a:spcPct val="200000"/>
              </a:lnSpc>
              <a:buClr>
                <a:schemeClr val="accent1"/>
              </a:buClr>
              <a:buFont typeface="Webdings" panose="05030102010509060703" pitchFamily="18" charset="2"/>
              <a:buChar char=""/>
            </a:pPr>
            <a:r>
              <a:rPr lang="fr-FR" sz="1200" dirty="0">
                <a:latin typeface="Roboto"/>
                <a:ea typeface="Roboto"/>
                <a:cs typeface="Roboto"/>
                <a:sym typeface="Roboto"/>
              </a:rPr>
              <a:t>L'intégration d'un </a:t>
            </a:r>
            <a:r>
              <a:rPr lang="fr-FR" sz="1200" dirty="0" err="1">
                <a:latin typeface="Roboto"/>
                <a:ea typeface="Roboto"/>
                <a:cs typeface="Roboto"/>
                <a:sym typeface="Roboto"/>
              </a:rPr>
              <a:t>chatbot</a:t>
            </a:r>
            <a:r>
              <a:rPr lang="fr-FR" sz="1200" dirty="0">
                <a:latin typeface="Roboto"/>
                <a:ea typeface="Roboto"/>
                <a:cs typeface="Roboto"/>
                <a:sym typeface="Roboto"/>
              </a:rPr>
              <a:t> sur WhatsApp pour des réponses instantanées aux questions des clients.</a:t>
            </a:r>
          </a:p>
          <a:p>
            <a:pPr marL="171450" lvl="0" indent="-171450" algn="just">
              <a:lnSpc>
                <a:spcPct val="200000"/>
              </a:lnSpc>
              <a:buClr>
                <a:schemeClr val="accent1"/>
              </a:buClr>
              <a:buFont typeface="Webdings" panose="05030102010509060703" pitchFamily="18" charset="2"/>
              <a:buChar char=""/>
            </a:pPr>
            <a:r>
              <a:rPr lang="fr-FR" sz="1200" dirty="0">
                <a:latin typeface="Roboto"/>
                <a:ea typeface="Roboto"/>
                <a:cs typeface="Roboto"/>
                <a:sym typeface="Roboto"/>
              </a:rPr>
              <a:t>Intégration de la fonctionnalité Audio</a:t>
            </a:r>
          </a:p>
          <a:p>
            <a:pPr marL="171450" lvl="0" indent="-171450" algn="just">
              <a:lnSpc>
                <a:spcPct val="200000"/>
              </a:lnSpc>
              <a:buClr>
                <a:schemeClr val="accent1"/>
              </a:buClr>
              <a:buFont typeface="Webdings" panose="05030102010509060703" pitchFamily="18" charset="2"/>
              <a:buChar char=""/>
            </a:pPr>
            <a:r>
              <a:rPr lang="fr-FR" sz="1200" dirty="0">
                <a:latin typeface="Roboto"/>
                <a:ea typeface="Roboto"/>
                <a:cs typeface="Roboto"/>
                <a:sym typeface="Roboto"/>
              </a:rPr>
              <a:t>Personnalisation des réponses.</a:t>
            </a:r>
          </a:p>
        </p:txBody>
      </p:sp>
      <p:sp>
        <p:nvSpPr>
          <p:cNvPr id="2" name="TextBox 1">
            <a:extLst>
              <a:ext uri="{FF2B5EF4-FFF2-40B4-BE49-F238E27FC236}">
                <a16:creationId xmlns:a16="http://schemas.microsoft.com/office/drawing/2014/main" id="{8C717030-178E-47C4-A476-934DD8BE1AA0}"/>
              </a:ext>
            </a:extLst>
          </p:cNvPr>
          <p:cNvSpPr txBox="1"/>
          <p:nvPr/>
        </p:nvSpPr>
        <p:spPr>
          <a:xfrm>
            <a:off x="1811882" y="1379546"/>
            <a:ext cx="2366223" cy="369332"/>
          </a:xfrm>
          <a:prstGeom prst="rect">
            <a:avLst/>
          </a:prstGeom>
          <a:noFill/>
        </p:spPr>
        <p:txBody>
          <a:bodyPr wrap="square" rtlCol="0">
            <a:spAutoFit/>
          </a:bodyPr>
          <a:lstStyle/>
          <a:p>
            <a:r>
              <a:rPr lang="fr-FR" sz="1800" b="1" dirty="0">
                <a:solidFill>
                  <a:schemeClr val="accent1"/>
                </a:solidFill>
                <a:latin typeface="Roboto" panose="02000000000000000000" pitchFamily="2" charset="0"/>
                <a:ea typeface="Roboto" panose="02000000000000000000" pitchFamily="2" charset="0"/>
              </a:rPr>
              <a:t>Solutions Proposées</a:t>
            </a:r>
          </a:p>
        </p:txBody>
      </p:sp>
      <p:pic>
        <p:nvPicPr>
          <p:cNvPr id="2050" name="Picture 2" descr="Comment réussir un emailing avec Sarbacane ?">
            <a:extLst>
              <a:ext uri="{FF2B5EF4-FFF2-40B4-BE49-F238E27FC236}">
                <a16:creationId xmlns:a16="http://schemas.microsoft.com/office/drawing/2014/main" id="{6646AFCA-8E06-4AB6-BCFF-882BA81A32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449" t="11129" r="7094" b="9554"/>
          <a:stretch/>
        </p:blipFill>
        <p:spPr bwMode="auto">
          <a:xfrm>
            <a:off x="5987719" y="2082443"/>
            <a:ext cx="2956219" cy="1919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765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cxnSp>
        <p:nvCxnSpPr>
          <p:cNvPr id="5" name="Google Shape;439;p50">
            <a:extLst>
              <a:ext uri="{FF2B5EF4-FFF2-40B4-BE49-F238E27FC236}">
                <a16:creationId xmlns:a16="http://schemas.microsoft.com/office/drawing/2014/main" id="{8D950905-65A7-8FDB-EB2A-943B5596806E}"/>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22" name="Group 21">
            <a:extLst>
              <a:ext uri="{FF2B5EF4-FFF2-40B4-BE49-F238E27FC236}">
                <a16:creationId xmlns:a16="http://schemas.microsoft.com/office/drawing/2014/main" id="{5A728F6D-415C-07B3-068E-62BCCBB17F67}"/>
              </a:ext>
            </a:extLst>
          </p:cNvPr>
          <p:cNvGrpSpPr/>
          <p:nvPr/>
        </p:nvGrpSpPr>
        <p:grpSpPr>
          <a:xfrm>
            <a:off x="1998158" y="317615"/>
            <a:ext cx="1976097" cy="298489"/>
            <a:chOff x="2273551" y="317615"/>
            <a:chExt cx="1976097" cy="298489"/>
          </a:xfrm>
        </p:grpSpPr>
        <p:sp>
          <p:nvSpPr>
            <p:cNvPr id="7" name="Google Shape;446;p50">
              <a:extLst>
                <a:ext uri="{FF2B5EF4-FFF2-40B4-BE49-F238E27FC236}">
                  <a16:creationId xmlns:a16="http://schemas.microsoft.com/office/drawing/2014/main" id="{E064C56A-5348-3B6D-0F8A-F2B116ABE126}"/>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Conception et Modélisation</a:t>
              </a:r>
            </a:p>
          </p:txBody>
        </p:sp>
        <p:sp>
          <p:nvSpPr>
            <p:cNvPr id="8" name="Google Shape;447;p50">
              <a:hlinkClick r:id="rId3" action="ppaction://hlinksldjump"/>
              <a:extLst>
                <a:ext uri="{FF2B5EF4-FFF2-40B4-BE49-F238E27FC236}">
                  <a16:creationId xmlns:a16="http://schemas.microsoft.com/office/drawing/2014/main" id="{FAD20588-DEF9-99F7-B5CC-B2C8627E6A41}"/>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32" name="Group 31">
            <a:extLst>
              <a:ext uri="{FF2B5EF4-FFF2-40B4-BE49-F238E27FC236}">
                <a16:creationId xmlns:a16="http://schemas.microsoft.com/office/drawing/2014/main" id="{6E995B3B-EC93-D34D-0D02-EE9DE30855B4}"/>
              </a:ext>
            </a:extLst>
          </p:cNvPr>
          <p:cNvGrpSpPr/>
          <p:nvPr/>
        </p:nvGrpSpPr>
        <p:grpSpPr>
          <a:xfrm>
            <a:off x="3896313" y="317615"/>
            <a:ext cx="1976097" cy="298489"/>
            <a:chOff x="4289236" y="317615"/>
            <a:chExt cx="1976097" cy="298489"/>
          </a:xfrm>
        </p:grpSpPr>
        <p:sp>
          <p:nvSpPr>
            <p:cNvPr id="10" name="Google Shape;446;p50">
              <a:extLst>
                <a:ext uri="{FF2B5EF4-FFF2-40B4-BE49-F238E27FC236}">
                  <a16:creationId xmlns:a16="http://schemas.microsoft.com/office/drawing/2014/main" id="{0BC29200-97DE-4A01-1744-44248B61930A}"/>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11" name="Google Shape;447;p50">
              <a:hlinkClick r:id="rId4" action="ppaction://hlinksldjump"/>
              <a:extLst>
                <a:ext uri="{FF2B5EF4-FFF2-40B4-BE49-F238E27FC236}">
                  <a16:creationId xmlns:a16="http://schemas.microsoft.com/office/drawing/2014/main" id="{69D9D155-2FCE-A70E-C0F7-A0DD2BC71699}"/>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20" name="Group 19">
            <a:extLst>
              <a:ext uri="{FF2B5EF4-FFF2-40B4-BE49-F238E27FC236}">
                <a16:creationId xmlns:a16="http://schemas.microsoft.com/office/drawing/2014/main" id="{BE747BD0-A542-1DD5-1927-B9E332AE6661}"/>
              </a:ext>
            </a:extLst>
          </p:cNvPr>
          <p:cNvGrpSpPr/>
          <p:nvPr/>
        </p:nvGrpSpPr>
        <p:grpSpPr>
          <a:xfrm>
            <a:off x="5794468" y="317615"/>
            <a:ext cx="1689000" cy="298489"/>
            <a:chOff x="6265333" y="317615"/>
            <a:chExt cx="1689000" cy="298489"/>
          </a:xfrm>
        </p:grpSpPr>
        <p:sp>
          <p:nvSpPr>
            <p:cNvPr id="13" name="Google Shape;446;p50">
              <a:extLst>
                <a:ext uri="{FF2B5EF4-FFF2-40B4-BE49-F238E27FC236}">
                  <a16:creationId xmlns:a16="http://schemas.microsoft.com/office/drawing/2014/main" id="{91893B7B-ADB4-A7FA-888C-3EA99E490CF8}"/>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14" name="Google Shape;447;p50">
              <a:hlinkClick r:id="rId5" action="ppaction://hlinksldjump"/>
              <a:extLst>
                <a:ext uri="{FF2B5EF4-FFF2-40B4-BE49-F238E27FC236}">
                  <a16:creationId xmlns:a16="http://schemas.microsoft.com/office/drawing/2014/main" id="{324DEE4C-FC34-1079-EB1F-8980F809DE24}"/>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19" name="Group 18">
            <a:extLst>
              <a:ext uri="{FF2B5EF4-FFF2-40B4-BE49-F238E27FC236}">
                <a16:creationId xmlns:a16="http://schemas.microsoft.com/office/drawing/2014/main" id="{D2A33BD2-EEB5-C819-49B0-F61E95C6AA27}"/>
              </a:ext>
            </a:extLst>
          </p:cNvPr>
          <p:cNvGrpSpPr/>
          <p:nvPr/>
        </p:nvGrpSpPr>
        <p:grpSpPr>
          <a:xfrm>
            <a:off x="7405526" y="317615"/>
            <a:ext cx="1689000" cy="298489"/>
            <a:chOff x="7569414" y="317615"/>
            <a:chExt cx="1689000" cy="298489"/>
          </a:xfrm>
        </p:grpSpPr>
        <p:sp>
          <p:nvSpPr>
            <p:cNvPr id="16" name="Google Shape;446;p50">
              <a:extLst>
                <a:ext uri="{FF2B5EF4-FFF2-40B4-BE49-F238E27FC236}">
                  <a16:creationId xmlns:a16="http://schemas.microsoft.com/office/drawing/2014/main" id="{40BB3EC0-52F3-CC5E-6104-56FF614CF986}"/>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17" name="Google Shape;447;p50">
              <a:hlinkClick r:id="rId6" action="ppaction://hlinksldjump"/>
              <a:extLst>
                <a:ext uri="{FF2B5EF4-FFF2-40B4-BE49-F238E27FC236}">
                  <a16:creationId xmlns:a16="http://schemas.microsoft.com/office/drawing/2014/main" id="{A98EC606-3127-CC46-C0D1-88679B74AB2D}"/>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8" name="Group 27">
            <a:extLst>
              <a:ext uri="{FF2B5EF4-FFF2-40B4-BE49-F238E27FC236}">
                <a16:creationId xmlns:a16="http://schemas.microsoft.com/office/drawing/2014/main" id="{5C670190-2D28-60E1-6107-13B290A3CADE}"/>
              </a:ext>
            </a:extLst>
          </p:cNvPr>
          <p:cNvGrpSpPr/>
          <p:nvPr/>
        </p:nvGrpSpPr>
        <p:grpSpPr>
          <a:xfrm>
            <a:off x="387100" y="317615"/>
            <a:ext cx="1689000" cy="298489"/>
            <a:chOff x="2273551" y="317615"/>
            <a:chExt cx="1689000" cy="298489"/>
          </a:xfrm>
        </p:grpSpPr>
        <p:sp>
          <p:nvSpPr>
            <p:cNvPr id="29" name="Google Shape;446;p50">
              <a:extLst>
                <a:ext uri="{FF2B5EF4-FFF2-40B4-BE49-F238E27FC236}">
                  <a16:creationId xmlns:a16="http://schemas.microsoft.com/office/drawing/2014/main" id="{BD5EF816-D475-F21D-121A-19A1225CE776}"/>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latin typeface="Josefin Sans" pitchFamily="2" charset="0"/>
                  <a:cs typeface="Calibri" panose="020F0502020204030204" pitchFamily="34" charset="0"/>
                </a:rPr>
                <a:t>Contexte général du projet</a:t>
              </a:r>
            </a:p>
          </p:txBody>
        </p:sp>
        <p:sp>
          <p:nvSpPr>
            <p:cNvPr id="30" name="Google Shape;447;p50">
              <a:hlinkClick r:id="rId7" action="ppaction://hlinksldjump"/>
              <a:extLst>
                <a:ext uri="{FF2B5EF4-FFF2-40B4-BE49-F238E27FC236}">
                  <a16:creationId xmlns:a16="http://schemas.microsoft.com/office/drawing/2014/main" id="{E02EB02D-226D-6AAC-A0FC-CA994220AFEB}"/>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grpSp>
        <p:nvGrpSpPr>
          <p:cNvPr id="43" name="Group 42">
            <a:extLst>
              <a:ext uri="{FF2B5EF4-FFF2-40B4-BE49-F238E27FC236}">
                <a16:creationId xmlns:a16="http://schemas.microsoft.com/office/drawing/2014/main" id="{5385DB22-1F38-9791-F56D-5A682B1FBFDA}"/>
              </a:ext>
            </a:extLst>
          </p:cNvPr>
          <p:cNvGrpSpPr/>
          <p:nvPr/>
        </p:nvGrpSpPr>
        <p:grpSpPr>
          <a:xfrm>
            <a:off x="454523" y="725525"/>
            <a:ext cx="1387824" cy="364633"/>
            <a:chOff x="454523" y="725525"/>
            <a:chExt cx="1387824" cy="364633"/>
          </a:xfrm>
        </p:grpSpPr>
        <p:sp>
          <p:nvSpPr>
            <p:cNvPr id="40" name="Rectangle 7">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Introduction</a:t>
              </a:r>
            </a:p>
          </p:txBody>
        </p:sp>
        <p:cxnSp>
          <p:nvCxnSpPr>
            <p:cNvPr id="41" name="Straight Connector 40">
              <a:extLst>
                <a:ext uri="{FF2B5EF4-FFF2-40B4-BE49-F238E27FC236}">
                  <a16:creationId xmlns:a16="http://schemas.microsoft.com/office/drawing/2014/main" id="{B4159B6D-C511-AFB9-94B6-6B937C202CF1}"/>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40AB551B-1A22-93DC-77E6-E8472B7B9199}"/>
              </a:ext>
            </a:extLst>
          </p:cNvPr>
          <p:cNvGrpSpPr/>
          <p:nvPr/>
        </p:nvGrpSpPr>
        <p:grpSpPr>
          <a:xfrm>
            <a:off x="1920252" y="725525"/>
            <a:ext cx="1387824" cy="364633"/>
            <a:chOff x="454523" y="725525"/>
            <a:chExt cx="1387824" cy="364633"/>
          </a:xfrm>
        </p:grpSpPr>
        <p:sp>
          <p:nvSpPr>
            <p:cNvPr id="45" name="Rectangle 7">
              <a:extLst>
                <a:ext uri="{FF2B5EF4-FFF2-40B4-BE49-F238E27FC236}">
                  <a16:creationId xmlns:a16="http://schemas.microsoft.com/office/drawing/2014/main" id="{6AB18CEB-CB7E-96D8-CB3E-11C394C00ABE}"/>
                </a:ext>
              </a:extLst>
            </p:cNvPr>
            <p:cNvSpPr txBox="1">
              <a:spLocks noChangeArrowheads="1"/>
            </p:cNvSpPr>
            <p:nvPr/>
          </p:nvSpPr>
          <p:spPr>
            <a:xfrm>
              <a:off x="495620" y="725525"/>
              <a:ext cx="976967" cy="306089"/>
            </a:xfrm>
            <a:prstGeom prst="rect">
              <a:avLst/>
            </a:prstGeom>
          </p:spPr>
          <p:txBody>
            <a:bodyPr vert="horz" lIns="0" tIns="0" rIns="0" bIns="0" rtlCol="0" anchor="ctr" anchorCtr="0">
              <a:normAutofit/>
            </a:bodyPr>
            <a:lstStyle/>
            <a:p>
              <a:pPr lvl="0">
                <a:spcBef>
                  <a:spcPct val="0"/>
                </a:spcBef>
                <a:defRPr/>
              </a:pPr>
              <a:r>
                <a:rPr lang="fr-FR" sz="1050" b="1" dirty="0">
                  <a:latin typeface="Josefin Sans" pitchFamily="2" charset="0"/>
                  <a:ea typeface="+mj-ea"/>
                  <a:cs typeface="Calibri" panose="020F0502020204030204" pitchFamily="34" charset="0"/>
                </a:rPr>
                <a:t>Planification</a:t>
              </a:r>
            </a:p>
          </p:txBody>
        </p:sp>
        <p:cxnSp>
          <p:nvCxnSpPr>
            <p:cNvPr id="46" name="Straight Connector 45">
              <a:extLst>
                <a:ext uri="{FF2B5EF4-FFF2-40B4-BE49-F238E27FC236}">
                  <a16:creationId xmlns:a16="http://schemas.microsoft.com/office/drawing/2014/main" id="{33713C43-F6EE-D3D4-5AEA-8EDDBAB6F83D}"/>
                </a:ext>
              </a:extLst>
            </p:cNvPr>
            <p:cNvCxnSpPr>
              <a:cxnSpLocks/>
            </p:cNvCxnSpPr>
            <p:nvPr/>
          </p:nvCxnSpPr>
          <p:spPr>
            <a:xfrm>
              <a:off x="454523" y="1090158"/>
              <a:ext cx="1387824"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A5557B2-D22F-5591-AF1F-5279A0AAD056}"/>
              </a:ext>
            </a:extLst>
          </p:cNvPr>
          <p:cNvGrpSpPr/>
          <p:nvPr/>
        </p:nvGrpSpPr>
        <p:grpSpPr>
          <a:xfrm>
            <a:off x="7556114" y="725525"/>
            <a:ext cx="1387824" cy="364633"/>
            <a:chOff x="454523" y="725525"/>
            <a:chExt cx="1387824" cy="364633"/>
          </a:xfrm>
        </p:grpSpPr>
        <p:sp>
          <p:nvSpPr>
            <p:cNvPr id="57" name="Rectangle 7">
              <a:extLst>
                <a:ext uri="{FF2B5EF4-FFF2-40B4-BE49-F238E27FC236}">
                  <a16:creationId xmlns:a16="http://schemas.microsoft.com/office/drawing/2014/main" id="{33F14619-4E6E-84FC-178E-3D132BE9A65C}"/>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58" name="Straight Connector 57">
              <a:extLst>
                <a:ext uri="{FF2B5EF4-FFF2-40B4-BE49-F238E27FC236}">
                  <a16:creationId xmlns:a16="http://schemas.microsoft.com/office/drawing/2014/main" id="{E136FF36-9B0D-67D6-EBDA-C455098BFBBE}"/>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26" name="Picture 2" descr="Trello Logo, symbol, meaning, history, PNG, brand">
            <a:extLst>
              <a:ext uri="{FF2B5EF4-FFF2-40B4-BE49-F238E27FC236}">
                <a16:creationId xmlns:a16="http://schemas.microsoft.com/office/drawing/2014/main" id="{EC21ECDE-42B4-4558-78EA-F48B39390D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4907" y="1752135"/>
            <a:ext cx="2914186" cy="16392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omputer&#10;&#10;Description automatically generated">
            <a:extLst>
              <a:ext uri="{FF2B5EF4-FFF2-40B4-BE49-F238E27FC236}">
                <a16:creationId xmlns:a16="http://schemas.microsoft.com/office/drawing/2014/main" id="{31AD2F4C-4A6E-DDA4-017B-9C81CED76CE7}"/>
              </a:ext>
            </a:extLst>
          </p:cNvPr>
          <p:cNvPicPr>
            <a:picLocks noChangeAspect="1"/>
          </p:cNvPicPr>
          <p:nvPr/>
        </p:nvPicPr>
        <p:blipFill>
          <a:blip r:embed="rId9"/>
          <a:stretch>
            <a:fillRect/>
          </a:stretch>
        </p:blipFill>
        <p:spPr>
          <a:xfrm>
            <a:off x="2716615" y="1383413"/>
            <a:ext cx="6311590" cy="285500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85057A25-B878-FE4C-7839-EC77463D55CA}"/>
              </a:ext>
            </a:extLst>
          </p:cNvPr>
          <p:cNvPicPr>
            <a:picLocks noChangeAspect="1"/>
          </p:cNvPicPr>
          <p:nvPr/>
        </p:nvPicPr>
        <p:blipFill>
          <a:blip r:embed="rId10"/>
          <a:stretch>
            <a:fillRect/>
          </a:stretch>
        </p:blipFill>
        <p:spPr>
          <a:xfrm>
            <a:off x="3067658" y="1379334"/>
            <a:ext cx="5922869" cy="2855008"/>
          </a:xfrm>
          <a:prstGeom prst="rect">
            <a:avLst/>
          </a:prstGeom>
        </p:spPr>
      </p:pic>
    </p:spTree>
    <p:extLst>
      <p:ext uri="{BB962C8B-B14F-4D97-AF65-F5344CB8AC3E}">
        <p14:creationId xmlns:p14="http://schemas.microsoft.com/office/powerpoint/2010/main" val="303095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par>
                          <p:cTn id="10" fill="hold">
                            <p:stCondLst>
                              <p:cond delay="500"/>
                            </p:stCondLst>
                            <p:childTnLst>
                              <p:par>
                                <p:cTn id="11" presetID="35" presetClass="path" presetSubtype="0" accel="50000" decel="50000" fill="hold" nodeType="afterEffect">
                                  <p:stCondLst>
                                    <p:cond delay="0"/>
                                  </p:stCondLst>
                                  <p:childTnLst>
                                    <p:animMotion origin="layout" path="M 0 0 L -0.32031 0 " pathEditMode="relative" rAng="0" ptsTypes="AA">
                                      <p:cBhvr>
                                        <p:cTn id="12" dur="2000" fill="hold"/>
                                        <p:tgtEl>
                                          <p:spTgt spid="1026"/>
                                        </p:tgtEl>
                                        <p:attrNameLst>
                                          <p:attrName>ppt_x</p:attrName>
                                          <p:attrName>ppt_y</p:attrName>
                                        </p:attrNameLst>
                                      </p:cBhvr>
                                      <p:rCtr x="-16024" y="0"/>
                                    </p:animMotion>
                                  </p:childTnLst>
                                </p:cTn>
                              </p:par>
                            </p:childTnLst>
                          </p:cTn>
                        </p:par>
                        <p:par>
                          <p:cTn id="13" fill="hold">
                            <p:stCondLst>
                              <p:cond delay="2500"/>
                            </p:stCondLst>
                            <p:childTnLst>
                              <p:par>
                                <p:cTn id="14" presetID="42"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1" presetClass="exit" presetSubtype="0" fill="hold" nodeType="withEffect">
                                  <p:stCondLst>
                                    <p:cond delay="0"/>
                                  </p:stCondLst>
                                  <p:childTnLst>
                                    <p:set>
                                      <p:cBhvr>
                                        <p:cTn id="27"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6" name="Google Shape;376;p46"/>
          <p:cNvSpPr txBox="1">
            <a:spLocks noGrp="1"/>
          </p:cNvSpPr>
          <p:nvPr>
            <p:ph type="title" idx="2"/>
          </p:nvPr>
        </p:nvSpPr>
        <p:spPr>
          <a:xfrm>
            <a:off x="925751" y="1640525"/>
            <a:ext cx="1724100" cy="841800"/>
          </a:xfrm>
          <a:prstGeom prst="rect">
            <a:avLst/>
          </a:prstGeom>
        </p:spPr>
        <p:txBody>
          <a:bodyPr spcFirstLastPara="1" wrap="square" lIns="91425" tIns="0" rIns="91425" bIns="91425" anchor="b" anchorCtr="0">
            <a:noAutofit/>
          </a:bodyPr>
          <a:lstStyle/>
          <a:p>
            <a:pPr marL="0" lvl="0" indent="0" algn="l" rtl="0">
              <a:spcBef>
                <a:spcPts val="0"/>
              </a:spcBef>
              <a:spcAft>
                <a:spcPts val="0"/>
              </a:spcAft>
              <a:buNone/>
            </a:pPr>
            <a:r>
              <a:rPr lang="en" dirty="0"/>
              <a:t>02</a:t>
            </a:r>
            <a:endParaRPr dirty="0"/>
          </a:p>
        </p:txBody>
      </p:sp>
      <p:sp>
        <p:nvSpPr>
          <p:cNvPr id="377" name="Google Shape;377;p46"/>
          <p:cNvSpPr txBox="1">
            <a:spLocks noGrp="1"/>
          </p:cNvSpPr>
          <p:nvPr>
            <p:ph type="title"/>
          </p:nvPr>
        </p:nvSpPr>
        <p:spPr>
          <a:xfrm>
            <a:off x="925749" y="2130662"/>
            <a:ext cx="6186251" cy="110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3600" dirty="0">
                <a:latin typeface="Josefin Sans" pitchFamily="2" charset="0"/>
                <a:cs typeface="Calibri" panose="020F0502020204030204" pitchFamily="34" charset="0"/>
              </a:rPr>
              <a:t>Conception et Modélisation</a:t>
            </a:r>
          </a:p>
        </p:txBody>
      </p:sp>
    </p:spTree>
    <p:extLst>
      <p:ext uri="{BB962C8B-B14F-4D97-AF65-F5344CB8AC3E}">
        <p14:creationId xmlns:p14="http://schemas.microsoft.com/office/powerpoint/2010/main" val="1122550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cxnSp>
        <p:nvCxnSpPr>
          <p:cNvPr id="5" name="Google Shape;439;p50">
            <a:extLst>
              <a:ext uri="{FF2B5EF4-FFF2-40B4-BE49-F238E27FC236}">
                <a16:creationId xmlns:a16="http://schemas.microsoft.com/office/drawing/2014/main" id="{8D950905-65A7-8FDB-EB2A-943B5596806E}"/>
              </a:ext>
            </a:extLst>
          </p:cNvPr>
          <p:cNvCxnSpPr>
            <a:cxnSpLocks/>
          </p:cNvCxnSpPr>
          <p:nvPr/>
        </p:nvCxnSpPr>
        <p:spPr>
          <a:xfrm>
            <a:off x="387101" y="616104"/>
            <a:ext cx="8369798" cy="0"/>
          </a:xfrm>
          <a:prstGeom prst="straightConnector1">
            <a:avLst/>
          </a:prstGeom>
          <a:noFill/>
          <a:ln w="19050" cap="flat" cmpd="sng">
            <a:solidFill>
              <a:srgbClr val="FF6D00"/>
            </a:solidFill>
            <a:prstDash val="solid"/>
            <a:round/>
            <a:headEnd type="diamond" w="med" len="med"/>
            <a:tailEnd type="diamond" w="med" len="med"/>
          </a:ln>
        </p:spPr>
      </p:cxnSp>
      <p:grpSp>
        <p:nvGrpSpPr>
          <p:cNvPr id="22" name="Group 21">
            <a:extLst>
              <a:ext uri="{FF2B5EF4-FFF2-40B4-BE49-F238E27FC236}">
                <a16:creationId xmlns:a16="http://schemas.microsoft.com/office/drawing/2014/main" id="{5A728F6D-415C-07B3-068E-62BCCBB17F67}"/>
              </a:ext>
            </a:extLst>
          </p:cNvPr>
          <p:cNvGrpSpPr/>
          <p:nvPr/>
        </p:nvGrpSpPr>
        <p:grpSpPr>
          <a:xfrm>
            <a:off x="1998158" y="317615"/>
            <a:ext cx="1976097" cy="298489"/>
            <a:chOff x="2273551" y="317615"/>
            <a:chExt cx="1976097" cy="298489"/>
          </a:xfrm>
        </p:grpSpPr>
        <p:sp>
          <p:nvSpPr>
            <p:cNvPr id="7" name="Google Shape;446;p50">
              <a:extLst>
                <a:ext uri="{FF2B5EF4-FFF2-40B4-BE49-F238E27FC236}">
                  <a16:creationId xmlns:a16="http://schemas.microsoft.com/office/drawing/2014/main" id="{E064C56A-5348-3B6D-0F8A-F2B116ABE126}"/>
                </a:ext>
              </a:extLst>
            </p:cNvPr>
            <p:cNvSpPr txBox="1">
              <a:spLocks/>
            </p:cNvSpPr>
            <p:nvPr/>
          </p:nvSpPr>
          <p:spPr>
            <a:xfrm>
              <a:off x="2273551"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rgbClr val="000000"/>
                  </a:solidFill>
                  <a:latin typeface="Josefin Sans" pitchFamily="2" charset="0"/>
                  <a:ea typeface="+mj-ea"/>
                  <a:cs typeface="Calibri" panose="020F0502020204030204" pitchFamily="34" charset="0"/>
                </a:rPr>
                <a:t>Conception et Modélisation</a:t>
              </a:r>
            </a:p>
          </p:txBody>
        </p:sp>
        <p:sp>
          <p:nvSpPr>
            <p:cNvPr id="8" name="Google Shape;447;p50">
              <a:hlinkClick r:id="rId3" action="ppaction://hlinksldjump"/>
              <a:extLst>
                <a:ext uri="{FF2B5EF4-FFF2-40B4-BE49-F238E27FC236}">
                  <a16:creationId xmlns:a16="http://schemas.microsoft.com/office/drawing/2014/main" id="{FAD20588-DEF9-99F7-B5CC-B2C8627E6A41}"/>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02</a:t>
              </a:r>
            </a:p>
          </p:txBody>
        </p:sp>
      </p:grpSp>
      <p:grpSp>
        <p:nvGrpSpPr>
          <p:cNvPr id="32" name="Group 31">
            <a:extLst>
              <a:ext uri="{FF2B5EF4-FFF2-40B4-BE49-F238E27FC236}">
                <a16:creationId xmlns:a16="http://schemas.microsoft.com/office/drawing/2014/main" id="{6E995B3B-EC93-D34D-0D02-EE9DE30855B4}"/>
              </a:ext>
            </a:extLst>
          </p:cNvPr>
          <p:cNvGrpSpPr/>
          <p:nvPr/>
        </p:nvGrpSpPr>
        <p:grpSpPr>
          <a:xfrm>
            <a:off x="3896313" y="317615"/>
            <a:ext cx="1976097" cy="298489"/>
            <a:chOff x="4289236" y="317615"/>
            <a:chExt cx="1976097" cy="298489"/>
          </a:xfrm>
        </p:grpSpPr>
        <p:sp>
          <p:nvSpPr>
            <p:cNvPr id="10" name="Google Shape;446;p50">
              <a:extLst>
                <a:ext uri="{FF2B5EF4-FFF2-40B4-BE49-F238E27FC236}">
                  <a16:creationId xmlns:a16="http://schemas.microsoft.com/office/drawing/2014/main" id="{0BC29200-97DE-4A01-1744-44248B61930A}"/>
                </a:ext>
              </a:extLst>
            </p:cNvPr>
            <p:cNvSpPr txBox="1">
              <a:spLocks/>
            </p:cNvSpPr>
            <p:nvPr/>
          </p:nvSpPr>
          <p:spPr>
            <a:xfrm>
              <a:off x="4289236" y="386904"/>
              <a:ext cx="1976097"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Outils et environnements de travail</a:t>
              </a:r>
            </a:p>
          </p:txBody>
        </p:sp>
        <p:sp>
          <p:nvSpPr>
            <p:cNvPr id="11" name="Google Shape;447;p50">
              <a:hlinkClick r:id="rId4" action="ppaction://hlinksldjump"/>
              <a:extLst>
                <a:ext uri="{FF2B5EF4-FFF2-40B4-BE49-F238E27FC236}">
                  <a16:creationId xmlns:a16="http://schemas.microsoft.com/office/drawing/2014/main" id="{69D9D155-2FCE-A70E-C0F7-A0DD2BC71699}"/>
                </a:ext>
              </a:extLst>
            </p:cNvPr>
            <p:cNvSpPr txBox="1">
              <a:spLocks/>
            </p:cNvSpPr>
            <p:nvPr/>
          </p:nvSpPr>
          <p:spPr>
            <a:xfrm>
              <a:off x="4289236"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03</a:t>
              </a:r>
            </a:p>
          </p:txBody>
        </p:sp>
      </p:grpSp>
      <p:grpSp>
        <p:nvGrpSpPr>
          <p:cNvPr id="20" name="Group 19">
            <a:extLst>
              <a:ext uri="{FF2B5EF4-FFF2-40B4-BE49-F238E27FC236}">
                <a16:creationId xmlns:a16="http://schemas.microsoft.com/office/drawing/2014/main" id="{BE747BD0-A542-1DD5-1927-B9E332AE6661}"/>
              </a:ext>
            </a:extLst>
          </p:cNvPr>
          <p:cNvGrpSpPr/>
          <p:nvPr/>
        </p:nvGrpSpPr>
        <p:grpSpPr>
          <a:xfrm>
            <a:off x="5794468" y="317615"/>
            <a:ext cx="1689000" cy="298489"/>
            <a:chOff x="6265333" y="317615"/>
            <a:chExt cx="1689000" cy="298489"/>
          </a:xfrm>
        </p:grpSpPr>
        <p:sp>
          <p:nvSpPr>
            <p:cNvPr id="13" name="Google Shape;446;p50">
              <a:extLst>
                <a:ext uri="{FF2B5EF4-FFF2-40B4-BE49-F238E27FC236}">
                  <a16:creationId xmlns:a16="http://schemas.microsoft.com/office/drawing/2014/main" id="{91893B7B-ADB4-A7FA-888C-3EA99E490CF8}"/>
                </a:ext>
              </a:extLst>
            </p:cNvPr>
            <p:cNvSpPr txBox="1">
              <a:spLocks/>
            </p:cNvSpPr>
            <p:nvPr/>
          </p:nvSpPr>
          <p:spPr>
            <a:xfrm>
              <a:off x="6265334" y="386904"/>
              <a:ext cx="758614"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pPr>
              <a:r>
                <a:rPr lang="fr-FR" sz="800" dirty="0">
                  <a:solidFill>
                    <a:schemeClr val="bg1">
                      <a:lumMod val="65000"/>
                    </a:schemeClr>
                  </a:solidFill>
                  <a:latin typeface="Josefin Sans" pitchFamily="2" charset="0"/>
                  <a:ea typeface="+mj-ea"/>
                  <a:cs typeface="Calibri" panose="020F0502020204030204" pitchFamily="34" charset="0"/>
                </a:rPr>
                <a:t>Réalisation</a:t>
              </a:r>
            </a:p>
          </p:txBody>
        </p:sp>
        <p:sp>
          <p:nvSpPr>
            <p:cNvPr id="14" name="Google Shape;447;p50">
              <a:hlinkClick r:id="rId5" action="ppaction://hlinksldjump"/>
              <a:extLst>
                <a:ext uri="{FF2B5EF4-FFF2-40B4-BE49-F238E27FC236}">
                  <a16:creationId xmlns:a16="http://schemas.microsoft.com/office/drawing/2014/main" id="{324DEE4C-FC34-1079-EB1F-8980F809DE24}"/>
                </a:ext>
              </a:extLst>
            </p:cNvPr>
            <p:cNvSpPr txBox="1">
              <a:spLocks/>
            </p:cNvSpPr>
            <p:nvPr/>
          </p:nvSpPr>
          <p:spPr>
            <a:xfrm>
              <a:off x="6265333"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04</a:t>
              </a:r>
            </a:p>
          </p:txBody>
        </p:sp>
      </p:grpSp>
      <p:grpSp>
        <p:nvGrpSpPr>
          <p:cNvPr id="19" name="Group 18">
            <a:extLst>
              <a:ext uri="{FF2B5EF4-FFF2-40B4-BE49-F238E27FC236}">
                <a16:creationId xmlns:a16="http://schemas.microsoft.com/office/drawing/2014/main" id="{D2A33BD2-EEB5-C819-49B0-F61E95C6AA27}"/>
              </a:ext>
            </a:extLst>
          </p:cNvPr>
          <p:cNvGrpSpPr/>
          <p:nvPr/>
        </p:nvGrpSpPr>
        <p:grpSpPr>
          <a:xfrm>
            <a:off x="7405526" y="317615"/>
            <a:ext cx="1689000" cy="298489"/>
            <a:chOff x="7569414" y="317615"/>
            <a:chExt cx="1689000" cy="298489"/>
          </a:xfrm>
        </p:grpSpPr>
        <p:sp>
          <p:nvSpPr>
            <p:cNvPr id="16" name="Google Shape;446;p50">
              <a:extLst>
                <a:ext uri="{FF2B5EF4-FFF2-40B4-BE49-F238E27FC236}">
                  <a16:creationId xmlns:a16="http://schemas.microsoft.com/office/drawing/2014/main" id="{40BB3EC0-52F3-CC5E-6104-56FF614CF986}"/>
                </a:ext>
              </a:extLst>
            </p:cNvPr>
            <p:cNvSpPr txBox="1">
              <a:spLocks/>
            </p:cNvSpPr>
            <p:nvPr/>
          </p:nvSpPr>
          <p:spPr>
            <a:xfrm>
              <a:off x="7569415" y="386904"/>
              <a:ext cx="1474582"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spcBef>
                  <a:spcPct val="0"/>
                </a:spcBef>
                <a:buClrTx/>
                <a:defRPr/>
              </a:pPr>
              <a:r>
                <a:rPr lang="fr-FR" sz="800" dirty="0">
                  <a:solidFill>
                    <a:schemeClr val="bg1">
                      <a:lumMod val="65000"/>
                    </a:schemeClr>
                  </a:solidFill>
                  <a:latin typeface="Josefin Sans" pitchFamily="2" charset="0"/>
                  <a:ea typeface="+mj-ea"/>
                  <a:cs typeface="Calibri" panose="020F0502020204030204" pitchFamily="34" charset="0"/>
                </a:rPr>
                <a:t>Conclusion et perspectives</a:t>
              </a:r>
            </a:p>
          </p:txBody>
        </p:sp>
        <p:sp>
          <p:nvSpPr>
            <p:cNvPr id="17" name="Google Shape;447;p50">
              <a:hlinkClick r:id="rId6" action="ppaction://hlinksldjump"/>
              <a:extLst>
                <a:ext uri="{FF2B5EF4-FFF2-40B4-BE49-F238E27FC236}">
                  <a16:creationId xmlns:a16="http://schemas.microsoft.com/office/drawing/2014/main" id="{A98EC606-3127-CC46-C0D1-88679B74AB2D}"/>
                </a:ext>
              </a:extLst>
            </p:cNvPr>
            <p:cNvSpPr txBox="1">
              <a:spLocks/>
            </p:cNvSpPr>
            <p:nvPr/>
          </p:nvSpPr>
          <p:spPr>
            <a:xfrm>
              <a:off x="7569414"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05</a:t>
              </a:r>
            </a:p>
          </p:txBody>
        </p:sp>
      </p:grpSp>
      <p:grpSp>
        <p:nvGrpSpPr>
          <p:cNvPr id="28" name="Group 27">
            <a:extLst>
              <a:ext uri="{FF2B5EF4-FFF2-40B4-BE49-F238E27FC236}">
                <a16:creationId xmlns:a16="http://schemas.microsoft.com/office/drawing/2014/main" id="{5C670190-2D28-60E1-6107-13B290A3CADE}"/>
              </a:ext>
            </a:extLst>
          </p:cNvPr>
          <p:cNvGrpSpPr/>
          <p:nvPr/>
        </p:nvGrpSpPr>
        <p:grpSpPr>
          <a:xfrm>
            <a:off x="387100" y="317615"/>
            <a:ext cx="1689000" cy="298489"/>
            <a:chOff x="2273551" y="317615"/>
            <a:chExt cx="1689000" cy="298489"/>
          </a:xfrm>
        </p:grpSpPr>
        <p:sp>
          <p:nvSpPr>
            <p:cNvPr id="29" name="Google Shape;446;p50">
              <a:extLst>
                <a:ext uri="{FF2B5EF4-FFF2-40B4-BE49-F238E27FC236}">
                  <a16:creationId xmlns:a16="http://schemas.microsoft.com/office/drawing/2014/main" id="{BD5EF816-D475-F21D-121A-19A1225CE776}"/>
                </a:ext>
              </a:extLst>
            </p:cNvPr>
            <p:cNvSpPr txBox="1">
              <a:spLocks/>
            </p:cNvSpPr>
            <p:nvPr/>
          </p:nvSpPr>
          <p:spPr>
            <a:xfrm>
              <a:off x="2273552" y="386904"/>
              <a:ext cx="1559766" cy="229200"/>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800"/>
                <a:buFont typeface="Josefin Sans"/>
                <a:buNone/>
                <a:defRPr sz="8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fr-FR" sz="800" dirty="0">
                  <a:solidFill>
                    <a:srgbClr val="BFBFBF"/>
                  </a:solidFill>
                  <a:latin typeface="Josefin Sans" pitchFamily="2" charset="0"/>
                  <a:cs typeface="Calibri" panose="020F0502020204030204" pitchFamily="34" charset="0"/>
                </a:rPr>
                <a:t>Contexte général du projet</a:t>
              </a:r>
            </a:p>
          </p:txBody>
        </p:sp>
        <p:sp>
          <p:nvSpPr>
            <p:cNvPr id="30" name="Google Shape;447;p50">
              <a:hlinkClick r:id="rId7" action="ppaction://hlinksldjump"/>
              <a:extLst>
                <a:ext uri="{FF2B5EF4-FFF2-40B4-BE49-F238E27FC236}">
                  <a16:creationId xmlns:a16="http://schemas.microsoft.com/office/drawing/2014/main" id="{E02EB02D-226D-6AAC-A0FC-CA994220AFEB}"/>
                </a:ext>
              </a:extLst>
            </p:cNvPr>
            <p:cNvSpPr txBox="1">
              <a:spLocks/>
            </p:cNvSpPr>
            <p:nvPr/>
          </p:nvSpPr>
          <p:spPr>
            <a:xfrm>
              <a:off x="2273551" y="317615"/>
              <a:ext cx="1689000" cy="1605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900"/>
                <a:buFont typeface="Josefin Sans"/>
                <a:buNone/>
                <a:defRPr sz="1900" b="1" i="0" u="none" strike="noStrike" cap="none">
                  <a:solidFill>
                    <a:schemeClr val="accent1"/>
                  </a:solidFill>
                  <a:latin typeface="Josefin Sans"/>
                  <a:ea typeface="Josefin Sans"/>
                  <a:cs typeface="Josefin Sans"/>
                  <a:sym typeface="Josefin Sans"/>
                </a:defRPr>
              </a:lvl1pPr>
              <a:lvl2pPr marR="0" lvl="1"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2pPr>
              <a:lvl3pPr marR="0" lvl="2"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3pPr>
              <a:lvl4pPr marR="0" lvl="3"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4pPr>
              <a:lvl5pPr marR="0" lvl="4"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5pPr>
              <a:lvl6pPr marR="0" lvl="5"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6pPr>
              <a:lvl7pPr marR="0" lvl="6"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7pPr>
              <a:lvl8pPr marR="0" lvl="7"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8pPr>
              <a:lvl9pPr marR="0" lvl="8" algn="l" rtl="0">
                <a:lnSpc>
                  <a:spcPct val="100000"/>
                </a:lnSpc>
                <a:spcBef>
                  <a:spcPts val="0"/>
                </a:spcBef>
                <a:spcAft>
                  <a:spcPts val="0"/>
                </a:spcAft>
                <a:buClr>
                  <a:srgbClr val="FD0000"/>
                </a:buClr>
                <a:buSzPts val="4000"/>
                <a:buFont typeface="Josefin Sans"/>
                <a:buNone/>
                <a:defRPr sz="4000" b="1" i="0" u="none" strike="noStrike" cap="none">
                  <a:solidFill>
                    <a:srgbClr val="FD0000"/>
                  </a:solidFill>
                  <a:latin typeface="Josefin Sans"/>
                  <a:ea typeface="Josefin Sans"/>
                  <a:cs typeface="Josefin Sans"/>
                  <a:sym typeface="Josefin Sans"/>
                </a:defRPr>
              </a:lvl9pPr>
            </a:lstStyle>
            <a:p>
              <a:r>
                <a:rPr lang="en" dirty="0">
                  <a:solidFill>
                    <a:srgbClr val="FF6D00"/>
                  </a:solidFill>
                </a:rPr>
                <a:t>01</a:t>
              </a:r>
            </a:p>
          </p:txBody>
        </p:sp>
      </p:grpSp>
      <p:grpSp>
        <p:nvGrpSpPr>
          <p:cNvPr id="43" name="Group 42">
            <a:extLst>
              <a:ext uri="{FF2B5EF4-FFF2-40B4-BE49-F238E27FC236}">
                <a16:creationId xmlns:a16="http://schemas.microsoft.com/office/drawing/2014/main" id="{5385DB22-1F38-9791-F56D-5A682B1FBFDA}"/>
              </a:ext>
            </a:extLst>
          </p:cNvPr>
          <p:cNvGrpSpPr/>
          <p:nvPr/>
        </p:nvGrpSpPr>
        <p:grpSpPr>
          <a:xfrm>
            <a:off x="454523" y="725525"/>
            <a:ext cx="1506826" cy="364633"/>
            <a:chOff x="454523" y="725525"/>
            <a:chExt cx="1506826" cy="364633"/>
          </a:xfrm>
        </p:grpSpPr>
        <p:sp>
          <p:nvSpPr>
            <p:cNvPr id="40" name="Rectangle 7">
              <a:extLst>
                <a:ext uri="{FF2B5EF4-FFF2-40B4-BE49-F238E27FC236}">
                  <a16:creationId xmlns:a16="http://schemas.microsoft.com/office/drawing/2014/main" id="{74A42406-F890-E84E-E666-CC84DC160B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b="1" kern="1200" dirty="0">
                  <a:solidFill>
                    <a:schemeClr val="tx1"/>
                  </a:solidFill>
                  <a:latin typeface="Josefin Sans" pitchFamily="2" charset="0"/>
                  <a:ea typeface="+mj-ea"/>
                  <a:cs typeface="Calibri" panose="020F0502020204030204" pitchFamily="34" charset="0"/>
                </a:rPr>
                <a:t>Collecte des données</a:t>
              </a:r>
            </a:p>
          </p:txBody>
        </p:sp>
        <p:cxnSp>
          <p:nvCxnSpPr>
            <p:cNvPr id="41" name="Straight Connector 40">
              <a:extLst>
                <a:ext uri="{FF2B5EF4-FFF2-40B4-BE49-F238E27FC236}">
                  <a16:creationId xmlns:a16="http://schemas.microsoft.com/office/drawing/2014/main" id="{B4159B6D-C511-AFB9-94B6-6B937C202CF1}"/>
                </a:ext>
              </a:extLst>
            </p:cNvPr>
            <p:cNvCxnSpPr>
              <a:cxnSpLocks/>
            </p:cNvCxnSpPr>
            <p:nvPr/>
          </p:nvCxnSpPr>
          <p:spPr>
            <a:xfrm>
              <a:off x="454523" y="1090158"/>
              <a:ext cx="1433750" cy="0"/>
            </a:xfrm>
            <a:prstGeom prst="line">
              <a:avLst/>
            </a:prstGeom>
            <a:ln w="28575">
              <a:solidFill>
                <a:srgbClr val="FF6D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A5557B2-D22F-5591-AF1F-5279A0AAD056}"/>
              </a:ext>
            </a:extLst>
          </p:cNvPr>
          <p:cNvGrpSpPr/>
          <p:nvPr/>
        </p:nvGrpSpPr>
        <p:grpSpPr>
          <a:xfrm>
            <a:off x="7556114" y="725525"/>
            <a:ext cx="1387824" cy="364633"/>
            <a:chOff x="454523" y="725525"/>
            <a:chExt cx="1387824" cy="364633"/>
          </a:xfrm>
        </p:grpSpPr>
        <p:sp>
          <p:nvSpPr>
            <p:cNvPr id="57" name="Rectangle 7">
              <a:extLst>
                <a:ext uri="{FF2B5EF4-FFF2-40B4-BE49-F238E27FC236}">
                  <a16:creationId xmlns:a16="http://schemas.microsoft.com/office/drawing/2014/main" id="{33F14619-4E6E-84FC-178E-3D132BE9A65C}"/>
                </a:ext>
              </a:extLst>
            </p:cNvPr>
            <p:cNvSpPr txBox="1">
              <a:spLocks noChangeArrowheads="1"/>
            </p:cNvSpPr>
            <p:nvPr/>
          </p:nvSpPr>
          <p:spPr>
            <a:xfrm>
              <a:off x="495620" y="725525"/>
              <a:ext cx="1129091" cy="306089"/>
            </a:xfrm>
            <a:prstGeom prst="rect">
              <a:avLst/>
            </a:prstGeom>
          </p:spPr>
          <p:txBody>
            <a:bodyPr vert="horz" lIns="0" tIns="0" rIns="0" bIns="0" rtlCol="0" anchor="ctr" anchorCtr="0">
              <a:normAutofit lnSpcReduction="10000"/>
            </a:bodyPr>
            <a:lstStyle/>
            <a:p>
              <a:pPr lvl="0">
                <a:spcBef>
                  <a:spcPct val="0"/>
                </a:spcBef>
                <a:defRPr/>
              </a:pPr>
              <a:r>
                <a:rPr lang="fr-FR" sz="1050" dirty="0">
                  <a:solidFill>
                    <a:schemeClr val="bg1"/>
                  </a:solidFill>
                  <a:latin typeface="Josefin Sans" pitchFamily="2" charset="0"/>
                  <a:ea typeface="+mj-ea"/>
                  <a:cs typeface="Calibri" panose="020F0502020204030204" pitchFamily="34" charset="0"/>
                </a:rPr>
                <a:t>Planification du projet</a:t>
              </a:r>
            </a:p>
          </p:txBody>
        </p:sp>
        <p:cxnSp>
          <p:nvCxnSpPr>
            <p:cNvPr id="58" name="Straight Connector 57">
              <a:extLst>
                <a:ext uri="{FF2B5EF4-FFF2-40B4-BE49-F238E27FC236}">
                  <a16:creationId xmlns:a16="http://schemas.microsoft.com/office/drawing/2014/main" id="{E136FF36-9B0D-67D6-EBDA-C455098BFBBE}"/>
                </a:ext>
              </a:extLst>
            </p:cNvPr>
            <p:cNvCxnSpPr>
              <a:cxnSpLocks/>
            </p:cNvCxnSpPr>
            <p:nvPr/>
          </p:nvCxnSpPr>
          <p:spPr>
            <a:xfrm>
              <a:off x="454523" y="1090158"/>
              <a:ext cx="13878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Google Shape;1745;p82">
            <a:extLst>
              <a:ext uri="{FF2B5EF4-FFF2-40B4-BE49-F238E27FC236}">
                <a16:creationId xmlns:a16="http://schemas.microsoft.com/office/drawing/2014/main" id="{E1B40098-F921-A949-F9B1-8DEB653DDBAB}"/>
              </a:ext>
            </a:extLst>
          </p:cNvPr>
          <p:cNvSpPr txBox="1">
            <a:spLocks/>
          </p:cNvSpPr>
          <p:nvPr/>
        </p:nvSpPr>
        <p:spPr>
          <a:xfrm>
            <a:off x="387099" y="1157136"/>
            <a:ext cx="8160847" cy="2446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50800" indent="-317500">
              <a:lnSpc>
                <a:spcPct val="150000"/>
              </a:lnSpc>
              <a:buClr>
                <a:srgbClr val="FF6D00"/>
              </a:buClr>
              <a:buSzPts val="1400"/>
              <a:buFont typeface="Arial"/>
              <a:buChar char="●"/>
            </a:pPr>
            <a:endParaRPr lang="fr-FR" dirty="0">
              <a:uFill>
                <a:noFill/>
              </a:uFill>
              <a:latin typeface="Josefin Sans" pitchFamily="2" charset="0"/>
            </a:endParaRPr>
          </a:p>
        </p:txBody>
      </p:sp>
      <p:grpSp>
        <p:nvGrpSpPr>
          <p:cNvPr id="23" name="Group 22">
            <a:extLst>
              <a:ext uri="{FF2B5EF4-FFF2-40B4-BE49-F238E27FC236}">
                <a16:creationId xmlns:a16="http://schemas.microsoft.com/office/drawing/2014/main" id="{276B1AAE-549D-33B1-EEFF-89B30A37B0DF}"/>
              </a:ext>
            </a:extLst>
          </p:cNvPr>
          <p:cNvGrpSpPr/>
          <p:nvPr/>
        </p:nvGrpSpPr>
        <p:grpSpPr>
          <a:xfrm>
            <a:off x="2177310" y="725525"/>
            <a:ext cx="1506826" cy="364633"/>
            <a:chOff x="454523" y="725525"/>
            <a:chExt cx="1506826" cy="364633"/>
          </a:xfrm>
        </p:grpSpPr>
        <p:sp>
          <p:nvSpPr>
            <p:cNvPr id="24" name="Rectangle 7">
              <a:extLst>
                <a:ext uri="{FF2B5EF4-FFF2-40B4-BE49-F238E27FC236}">
                  <a16:creationId xmlns:a16="http://schemas.microsoft.com/office/drawing/2014/main" id="{8E936312-B945-A376-9D20-A252294C9AEC}"/>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Fine-</a:t>
              </a:r>
              <a:r>
                <a:rPr lang="fr-FR" sz="1050" kern="1200" dirty="0" err="1">
                  <a:solidFill>
                    <a:srgbClr val="BFBFBF"/>
                  </a:solidFill>
                  <a:latin typeface="Josefin Sans" pitchFamily="2" charset="0"/>
                  <a:ea typeface="+mj-ea"/>
                  <a:cs typeface="Calibri" panose="020F0502020204030204" pitchFamily="34" charset="0"/>
                </a:rPr>
                <a:t>tunning</a:t>
              </a:r>
              <a:r>
                <a:rPr lang="fr-FR" sz="1050" kern="1200" dirty="0">
                  <a:solidFill>
                    <a:srgbClr val="BFBFBF"/>
                  </a:solidFill>
                  <a:latin typeface="Josefin Sans" pitchFamily="2" charset="0"/>
                  <a:ea typeface="+mj-ea"/>
                  <a:cs typeface="Calibri" panose="020F0502020204030204" pitchFamily="34" charset="0"/>
                </a:rPr>
                <a:t> du modèle </a:t>
              </a:r>
            </a:p>
          </p:txBody>
        </p:sp>
        <p:cxnSp>
          <p:nvCxnSpPr>
            <p:cNvPr id="25" name="Straight Connector 24">
              <a:extLst>
                <a:ext uri="{FF2B5EF4-FFF2-40B4-BE49-F238E27FC236}">
                  <a16:creationId xmlns:a16="http://schemas.microsoft.com/office/drawing/2014/main" id="{ECC1FCA7-81B5-B268-E9CE-E6C86D0F7405}"/>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FA4FC84-58A1-938F-C0A1-B2A22778CD76}"/>
              </a:ext>
            </a:extLst>
          </p:cNvPr>
          <p:cNvGrpSpPr/>
          <p:nvPr/>
        </p:nvGrpSpPr>
        <p:grpSpPr>
          <a:xfrm>
            <a:off x="3900097" y="725525"/>
            <a:ext cx="1506826" cy="364633"/>
            <a:chOff x="454523" y="725525"/>
            <a:chExt cx="1506826" cy="364633"/>
          </a:xfrm>
        </p:grpSpPr>
        <p:sp>
          <p:nvSpPr>
            <p:cNvPr id="27" name="Rectangle 7">
              <a:extLst>
                <a:ext uri="{FF2B5EF4-FFF2-40B4-BE49-F238E27FC236}">
                  <a16:creationId xmlns:a16="http://schemas.microsoft.com/office/drawing/2014/main" id="{F8E945DA-6326-9FA1-B818-3C3791157D96}"/>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WhatsApp</a:t>
              </a:r>
            </a:p>
          </p:txBody>
        </p:sp>
        <p:cxnSp>
          <p:nvCxnSpPr>
            <p:cNvPr id="31" name="Straight Connector 30">
              <a:extLst>
                <a:ext uri="{FF2B5EF4-FFF2-40B4-BE49-F238E27FC236}">
                  <a16:creationId xmlns:a16="http://schemas.microsoft.com/office/drawing/2014/main" id="{538F3220-CC06-01FD-9C22-1885E4218E5E}"/>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5F452F8-AE37-C862-6FB5-15985BF9DD9C}"/>
              </a:ext>
            </a:extLst>
          </p:cNvPr>
          <p:cNvGrpSpPr/>
          <p:nvPr/>
        </p:nvGrpSpPr>
        <p:grpSpPr>
          <a:xfrm>
            <a:off x="5622884" y="725525"/>
            <a:ext cx="1302710" cy="364633"/>
            <a:chOff x="454523" y="725525"/>
            <a:chExt cx="1302710" cy="364633"/>
          </a:xfrm>
        </p:grpSpPr>
        <p:sp>
          <p:nvSpPr>
            <p:cNvPr id="53" name="Rectangle 7">
              <a:extLst>
                <a:ext uri="{FF2B5EF4-FFF2-40B4-BE49-F238E27FC236}">
                  <a16:creationId xmlns:a16="http://schemas.microsoft.com/office/drawing/2014/main" id="{E3EDC972-9364-6726-4987-B3E7C31E50F4}"/>
                </a:ext>
              </a:extLst>
            </p:cNvPr>
            <p:cNvSpPr txBox="1">
              <a:spLocks noChangeArrowheads="1"/>
            </p:cNvSpPr>
            <p:nvPr/>
          </p:nvSpPr>
          <p:spPr>
            <a:xfrm>
              <a:off x="495620" y="725525"/>
              <a:ext cx="1261613" cy="306089"/>
            </a:xfrm>
            <a:prstGeom prst="rect">
              <a:avLst/>
            </a:prstGeom>
          </p:spPr>
          <p:txBody>
            <a:bodyPr vert="horz" lIns="0" tIns="0" rIns="0" bIns="0" rtlCol="0" anchor="ctr" anchorCtr="0">
              <a:normAutofit/>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Prompt Engineering</a:t>
              </a:r>
            </a:p>
          </p:txBody>
        </p:sp>
        <p:cxnSp>
          <p:nvCxnSpPr>
            <p:cNvPr id="54" name="Straight Connector 53">
              <a:extLst>
                <a:ext uri="{FF2B5EF4-FFF2-40B4-BE49-F238E27FC236}">
                  <a16:creationId xmlns:a16="http://schemas.microsoft.com/office/drawing/2014/main" id="{2E43D0E5-242F-D113-614F-7B9E275AB938}"/>
                </a:ext>
              </a:extLst>
            </p:cNvPr>
            <p:cNvCxnSpPr>
              <a:cxnSpLocks/>
            </p:cNvCxnSpPr>
            <p:nvPr/>
          </p:nvCxnSpPr>
          <p:spPr>
            <a:xfrm>
              <a:off x="454523" y="1090158"/>
              <a:ext cx="13027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0F75B7F2-2A4E-D6D2-2403-A15D8A6E90E6}"/>
              </a:ext>
            </a:extLst>
          </p:cNvPr>
          <p:cNvGrpSpPr/>
          <p:nvPr/>
        </p:nvGrpSpPr>
        <p:grpSpPr>
          <a:xfrm>
            <a:off x="7141554" y="725525"/>
            <a:ext cx="1506826" cy="364633"/>
            <a:chOff x="454523" y="725525"/>
            <a:chExt cx="1506826" cy="364633"/>
          </a:xfrm>
        </p:grpSpPr>
        <p:sp>
          <p:nvSpPr>
            <p:cNvPr id="59" name="Rectangle 7">
              <a:extLst>
                <a:ext uri="{FF2B5EF4-FFF2-40B4-BE49-F238E27FC236}">
                  <a16:creationId xmlns:a16="http://schemas.microsoft.com/office/drawing/2014/main" id="{C2B62A24-1385-C3A6-25C9-359E8D73129E}"/>
                </a:ext>
              </a:extLst>
            </p:cNvPr>
            <p:cNvSpPr txBox="1">
              <a:spLocks noChangeArrowheads="1"/>
            </p:cNvSpPr>
            <p:nvPr/>
          </p:nvSpPr>
          <p:spPr>
            <a:xfrm>
              <a:off x="495620" y="725525"/>
              <a:ext cx="1465729" cy="306089"/>
            </a:xfrm>
            <a:prstGeom prst="rect">
              <a:avLst/>
            </a:prstGeom>
          </p:spPr>
          <p:txBody>
            <a:bodyPr vert="horz" lIns="0" tIns="0" rIns="0" bIns="0" rtlCol="0" anchor="ctr" anchorCtr="0">
              <a:normAutofit lnSpcReduction="10000"/>
            </a:bodyPr>
            <a:lstStyle/>
            <a:p>
              <a:pPr defTabSz="685800">
                <a:spcBef>
                  <a:spcPct val="0"/>
                </a:spcBef>
                <a:buClrTx/>
                <a:defRPr/>
              </a:pPr>
              <a:r>
                <a:rPr lang="fr-FR" sz="1050" kern="1200" dirty="0">
                  <a:solidFill>
                    <a:srgbClr val="BFBFBF"/>
                  </a:solidFill>
                  <a:latin typeface="Josefin Sans" pitchFamily="2" charset="0"/>
                  <a:ea typeface="+mj-ea"/>
                  <a:cs typeface="Calibri" panose="020F0502020204030204" pitchFamily="34" charset="0"/>
                </a:rPr>
                <a:t>Intégration de l’API Whisper</a:t>
              </a:r>
            </a:p>
          </p:txBody>
        </p:sp>
        <p:cxnSp>
          <p:nvCxnSpPr>
            <p:cNvPr id="60" name="Straight Connector 59">
              <a:extLst>
                <a:ext uri="{FF2B5EF4-FFF2-40B4-BE49-F238E27FC236}">
                  <a16:creationId xmlns:a16="http://schemas.microsoft.com/office/drawing/2014/main" id="{C7CB9541-ECD0-7CB7-636B-06D85367389C}"/>
                </a:ext>
              </a:extLst>
            </p:cNvPr>
            <p:cNvCxnSpPr>
              <a:cxnSpLocks/>
            </p:cNvCxnSpPr>
            <p:nvPr/>
          </p:nvCxnSpPr>
          <p:spPr>
            <a:xfrm>
              <a:off x="454523" y="1090158"/>
              <a:ext cx="143375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26" name="Picture 2" descr="C:\Users\uhp\Documents\ia\aef94c5e4c012af0cb7d2660a329fdc8aeb260fb-658x22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823" y="1488233"/>
            <a:ext cx="7934502" cy="2700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45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theme/theme1.xml><?xml version="1.0" encoding="utf-8"?>
<a:theme xmlns:a="http://schemas.openxmlformats.org/drawingml/2006/main" name="SCM">
  <a:themeElements>
    <a:clrScheme name="Simple Light">
      <a:dk1>
        <a:srgbClr val="000000"/>
      </a:dk1>
      <a:lt1>
        <a:srgbClr val="FFFFFF"/>
      </a:lt1>
      <a:dk2>
        <a:srgbClr val="16697A"/>
      </a:dk2>
      <a:lt2>
        <a:srgbClr val="EEEEEE"/>
      </a:lt2>
      <a:accent1>
        <a:srgbClr val="FFAB40"/>
      </a:accent1>
      <a:accent2>
        <a:srgbClr val="288681"/>
      </a:accent2>
      <a:accent3>
        <a:srgbClr val="78909C"/>
      </a:accent3>
      <a:accent4>
        <a:srgbClr val="E3E9ED"/>
      </a:accent4>
      <a:accent5>
        <a:srgbClr val="6A9DB2"/>
      </a:accent5>
      <a:accent6>
        <a:srgbClr val="85BCD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10149</TotalTime>
  <Words>2431</Words>
  <Application>Microsoft Office PowerPoint</Application>
  <PresentationFormat>On-screen Show (16:9)</PresentationFormat>
  <Paragraphs>653</Paragraphs>
  <Slides>47</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Webdings</vt:lpstr>
      <vt:lpstr>Segoe Pro Semibold</vt:lpstr>
      <vt:lpstr>Josefin Sans Light</vt:lpstr>
      <vt:lpstr>Arial</vt:lpstr>
      <vt:lpstr>Josefin Sans</vt:lpstr>
      <vt:lpstr>Söhne</vt:lpstr>
      <vt:lpstr>Consolas</vt:lpstr>
      <vt:lpstr>Roboto</vt:lpstr>
      <vt:lpstr>SCM</vt:lpstr>
      <vt:lpstr>PowerPoint Presentation</vt:lpstr>
      <vt:lpstr>Plan</vt:lpstr>
      <vt:lpstr>01</vt:lpstr>
      <vt:lpstr>PowerPoint Presentation</vt:lpstr>
      <vt:lpstr>PowerPoint Presentation</vt:lpstr>
      <vt:lpstr>PowerPoint Presentation</vt:lpstr>
      <vt:lpstr>PowerPoint Presentation</vt:lpstr>
      <vt:lpstr>02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04</vt:lpstr>
      <vt:lpstr>PowerPoint Presentation</vt:lpstr>
      <vt:lpstr>05</vt:lpstr>
      <vt:lpstr>PowerPoint Presentation</vt:lpstr>
      <vt:lpstr>Merci pour votre attention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ayoub khadrani</dc:creator>
  <cp:lastModifiedBy>ayoub khadrani</cp:lastModifiedBy>
  <cp:revision>665</cp:revision>
  <dcterms:modified xsi:type="dcterms:W3CDTF">2024-02-03T09:39:52Z</dcterms:modified>
</cp:coreProperties>
</file>